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92" y="-10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88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34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30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59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67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8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0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09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16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50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B009-AEDA-4893-BEEA-EB9D9CE22950}" type="datetimeFigureOut">
              <a:rPr kumimoji="1" lang="ja-JP" altLang="en-US" smtClean="0"/>
              <a:t>2015/10/17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58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20688" y="179512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みやざきホスピス・緩和ケアネットワーク</a:t>
            </a:r>
            <a:endParaRPr lang="ja-JP" altLang="ja-JP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itchFamily="18" charset="-128"/>
              <a:ea typeface="HGP明朝B" pitchFamily="18" charset="-128"/>
            </a:endParaRPr>
          </a:p>
          <a:p>
            <a:pPr algn="ctr"/>
            <a:r>
              <a:rPr lang="ja-JP" altLang="ja-JP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第</a:t>
            </a:r>
            <a:r>
              <a:rPr lang="ja-JP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９</a:t>
            </a:r>
            <a:r>
              <a:rPr lang="ja-JP" altLang="ja-JP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回</a:t>
            </a:r>
            <a:r>
              <a:rPr lang="ja-JP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学術</a:t>
            </a:r>
            <a:r>
              <a:rPr lang="ja-JP" altLang="ja-JP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集会</a:t>
            </a:r>
            <a:endParaRPr lang="ja-JP" altLang="en-US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0648" y="1115615"/>
            <a:ext cx="599268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謹啓　時下、皆様方におかれましては、ますますご清祥のこととお慶び申し上げます。</a:t>
            </a:r>
          </a:p>
          <a:p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さて、この度「みやざきホスピス・緩和ケアネットワーク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第</a:t>
            </a:r>
            <a:r>
              <a:rPr lang="en-US" altLang="ja-JP" sz="1100" dirty="0">
                <a:latin typeface="HGP明朝B" pitchFamily="18" charset="-128"/>
                <a:ea typeface="HGP明朝B" pitchFamily="18" charset="-128"/>
              </a:rPr>
              <a:t>9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回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学術集会」を下記の要領で開催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させて</a:t>
            </a:r>
            <a:endParaRPr lang="en-US" altLang="ja-JP" sz="11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いただきます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。</a:t>
            </a:r>
          </a:p>
          <a:p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ご多忙の折恐縮ですが、万障お繰り合わせの上ご出席賜りますようお願い申し上げます。　</a:t>
            </a:r>
            <a:r>
              <a:rPr lang="ja-JP" altLang="en-US" sz="1100" dirty="0" smtClean="0">
                <a:latin typeface="HGP明朝B" pitchFamily="18" charset="-128"/>
                <a:ea typeface="HGP明朝B" pitchFamily="18" charset="-128"/>
              </a:rPr>
              <a:t>　　 </a:t>
            </a:r>
            <a:endParaRPr lang="en-US" altLang="ja-JP" sz="11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en-US" altLang="ja-JP" sz="11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en-US" altLang="ja-JP" sz="1100" dirty="0" smtClean="0">
                <a:latin typeface="HGP明朝B" pitchFamily="18" charset="-128"/>
                <a:ea typeface="HGP明朝B" pitchFamily="18" charset="-128"/>
              </a:rPr>
              <a:t>                                                                                                                 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謹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白</a:t>
            </a:r>
            <a:endParaRPr lang="ja-JP" altLang="en-US" sz="11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82481" y="1979712"/>
            <a:ext cx="6192688" cy="96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記</a:t>
            </a:r>
            <a:endParaRPr lang="en-US" altLang="ja-JP" sz="1400" dirty="0" smtClean="0">
              <a:latin typeface="HGP明朝B" pitchFamily="18" charset="-128"/>
              <a:ea typeface="HGP明朝B" pitchFamily="18" charset="-128"/>
            </a:endParaRPr>
          </a:p>
          <a:p>
            <a:pPr algn="ctr"/>
            <a:endParaRPr lang="ja-JP" altLang="ja-JP" sz="1050" dirty="0"/>
          </a:p>
          <a:p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          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日時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：平成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27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年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10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月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24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日（土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）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 14:30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～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　　</a:t>
            </a:r>
            <a:endParaRPr lang="en-US" altLang="ja-JP" sz="16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en-US" altLang="ja-JP" sz="16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         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場所：</a:t>
            </a:r>
            <a:r>
              <a:rPr lang="ja-JP" altLang="en-US" sz="1600" dirty="0" smtClean="0">
                <a:latin typeface="HGP明朝B" pitchFamily="18" charset="-128"/>
                <a:ea typeface="HGP明朝B" pitchFamily="18" charset="-128"/>
              </a:rPr>
              <a:t>宮崎県立日南病院　講堂</a:t>
            </a:r>
            <a:r>
              <a:rPr lang="ja-JP" altLang="en-US" sz="1050" dirty="0" smtClean="0"/>
              <a:t>　　　　　　　　　　　　　　　　　　　　　　　　　　　　　　　　　</a:t>
            </a:r>
            <a:endParaRPr lang="ja-JP" altLang="ja-JP" sz="105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31930" y="3048918"/>
            <a:ext cx="6408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00B050"/>
                </a:solidFill>
              </a:rPr>
              <a:t>◆</a:t>
            </a:r>
            <a:r>
              <a:rPr lang="ja-JP" altLang="en-US" sz="1400" dirty="0"/>
              <a:t>　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一般演題</a:t>
            </a:r>
            <a:r>
              <a:rPr lang="en-US" altLang="ja-JP" sz="1600" dirty="0" smtClean="0">
                <a:latin typeface="HGP明朝B" pitchFamily="18" charset="-128"/>
                <a:ea typeface="HGP明朝B" pitchFamily="18" charset="-128"/>
              </a:rPr>
              <a:t>   </a:t>
            </a:r>
            <a:r>
              <a:rPr lang="en-US" altLang="ja-JP" sz="1600" dirty="0" smtClean="0"/>
              <a:t>14</a:t>
            </a:r>
            <a:r>
              <a:rPr lang="ja-JP" altLang="ja-JP" sz="1600" dirty="0" smtClean="0"/>
              <a:t>：</a:t>
            </a:r>
            <a:r>
              <a:rPr lang="en-US" altLang="ja-JP" sz="1600" dirty="0" smtClean="0"/>
              <a:t>30</a:t>
            </a:r>
            <a:r>
              <a:rPr lang="ja-JP" altLang="ja-JP" sz="1600" dirty="0" smtClean="0"/>
              <a:t>～</a:t>
            </a:r>
            <a:r>
              <a:rPr lang="en-US" altLang="ja-JP" sz="1600" dirty="0" smtClean="0"/>
              <a:t>15</a:t>
            </a:r>
            <a:r>
              <a:rPr lang="ja-JP" altLang="ja-JP" sz="1600" dirty="0" smtClean="0"/>
              <a:t>：</a:t>
            </a:r>
            <a:r>
              <a:rPr lang="en-US" altLang="ja-JP" sz="1600" dirty="0"/>
              <a:t>2</a:t>
            </a:r>
            <a:r>
              <a:rPr lang="en-US" altLang="ja-JP" sz="1600" dirty="0" smtClean="0"/>
              <a:t>0</a:t>
            </a:r>
            <a:r>
              <a:rPr lang="ja-JP" altLang="en-US" sz="1600" u="sng" dirty="0" smtClean="0"/>
              <a:t>　</a:t>
            </a:r>
            <a:r>
              <a:rPr lang="ja-JP" altLang="en-US" sz="1400" u="sng" dirty="0" smtClean="0"/>
              <a:t>　　　　　　　　　　　　　　　　　　　　　　　　　　　　　　　　　　　</a:t>
            </a:r>
            <a:r>
              <a:rPr lang="ja-JP" altLang="ja-JP" sz="1400" u="sng" dirty="0"/>
              <a:t>　　　　　　　　　　　　　　　　　　　　　　　　　　</a:t>
            </a:r>
            <a:r>
              <a:rPr lang="ja-JP" altLang="ja-JP" sz="1400" dirty="0"/>
              <a:t>　　　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04092" y="5724128"/>
            <a:ext cx="63494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座長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宮崎県立日南病院</a:t>
            </a:r>
            <a:r>
              <a:rPr lang="en-US" altLang="ja-JP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内科部長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平塚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雄聡</a:t>
            </a:r>
            <a:r>
              <a:rPr lang="en-US" altLang="ja-JP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先生</a:t>
            </a:r>
            <a:endParaRPr lang="ja-JP" altLang="ja-JP" sz="14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8036" y="7092280"/>
            <a:ext cx="65670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閉会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の辞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　　</a:t>
            </a:r>
            <a:endParaRPr lang="en-US" altLang="ja-JP" sz="14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　第</a:t>
            </a:r>
            <a:r>
              <a:rPr lang="en-US" altLang="ja-JP" sz="1400" dirty="0">
                <a:latin typeface="HGP明朝B" pitchFamily="18" charset="-128"/>
                <a:ea typeface="HGP明朝B" pitchFamily="18" charset="-128"/>
              </a:rPr>
              <a:t>9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回</a:t>
            </a:r>
            <a:r>
              <a:rPr lang="en-US" altLang="ja-JP" sz="1400" dirty="0" smtClean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学術集会</a:t>
            </a:r>
            <a:r>
              <a:rPr lang="en-US" altLang="ja-JP" sz="1400" dirty="0" smtClean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幹事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宮崎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県立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日南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病院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 麻酔科 部長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en-US" altLang="ja-JP" sz="1400" dirty="0" smtClean="0">
                <a:latin typeface="HGP明朝B" pitchFamily="18" charset="-128"/>
                <a:ea typeface="HGP明朝B" pitchFamily="18" charset="-128"/>
              </a:rPr>
              <a:t> 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江川 久子</a:t>
            </a:r>
            <a:r>
              <a:rPr lang="en-US" altLang="ja-JP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ja-JP" sz="1400" dirty="0" smtClean="0">
                <a:latin typeface="HGP明朝B" pitchFamily="18" charset="-128"/>
                <a:ea typeface="HGP明朝B" pitchFamily="18" charset="-128"/>
              </a:rPr>
              <a:t>先生</a:t>
            </a:r>
            <a:endParaRPr lang="ja-JP" altLang="ja-JP" sz="14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8900" y="7982798"/>
            <a:ext cx="53243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＊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当日は</a:t>
            </a:r>
            <a:r>
              <a:rPr lang="ja-JP" altLang="en-US" sz="1100" dirty="0" smtClean="0">
                <a:latin typeface="HGP明朝B" pitchFamily="18" charset="-128"/>
                <a:ea typeface="HGP明朝B" pitchFamily="18" charset="-128"/>
              </a:rPr>
              <a:t>茶菓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を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準備いたして</a:t>
            </a:r>
            <a:r>
              <a:rPr lang="ja-JP" altLang="ja-JP" sz="1100" dirty="0" smtClean="0">
                <a:latin typeface="HGP明朝B" pitchFamily="18" charset="-128"/>
                <a:ea typeface="HGP明朝B" pitchFamily="18" charset="-128"/>
              </a:rPr>
              <a:t>おりま</a:t>
            </a:r>
            <a:r>
              <a:rPr lang="ja-JP" altLang="en-US" sz="1100" dirty="0" smtClean="0">
                <a:latin typeface="HGP明朝B" pitchFamily="18" charset="-128"/>
                <a:ea typeface="HGP明朝B" pitchFamily="18" charset="-128"/>
              </a:rPr>
              <a:t>す。ご所属の施設の規定に従ってご利用ください。</a:t>
            </a:r>
            <a:endParaRPr lang="ja-JP" altLang="ja-JP" sz="11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42521" y="8437171"/>
            <a:ext cx="5472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共催：みやざきホスピス・緩和ケアネットワーク／塩野義製薬株式会社</a:t>
            </a:r>
            <a:endParaRPr lang="ja-JP" altLang="en-US" sz="14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1930" y="5220072"/>
            <a:ext cx="27302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rgbClr val="00B050"/>
                </a:solidFill>
              </a:rPr>
              <a:t>◆</a:t>
            </a:r>
            <a:r>
              <a:rPr lang="ja-JP" altLang="en-US" sz="1400" dirty="0" smtClean="0"/>
              <a:t>　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特別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講演</a:t>
            </a:r>
            <a:r>
              <a:rPr lang="ja-JP" altLang="ja-JP" sz="1600" dirty="0"/>
              <a:t>　</a:t>
            </a:r>
            <a:r>
              <a:rPr lang="en-US" altLang="ja-JP" sz="1600" dirty="0" smtClean="0"/>
              <a:t> 15</a:t>
            </a:r>
            <a:r>
              <a:rPr lang="ja-JP" altLang="ja-JP" sz="1600" dirty="0" smtClean="0"/>
              <a:t>：</a:t>
            </a:r>
            <a:r>
              <a:rPr lang="en-US" altLang="ja-JP" sz="1600" dirty="0"/>
              <a:t>3</a:t>
            </a:r>
            <a:r>
              <a:rPr lang="en-US" altLang="ja-JP" sz="1600" dirty="0" smtClean="0"/>
              <a:t>0</a:t>
            </a:r>
            <a:r>
              <a:rPr lang="ja-JP" altLang="ja-JP" sz="1600" dirty="0" smtClean="0"/>
              <a:t>～</a:t>
            </a:r>
            <a:r>
              <a:rPr lang="en-US" altLang="ja-JP" sz="1600" dirty="0" smtClean="0"/>
              <a:t>16</a:t>
            </a:r>
            <a:r>
              <a:rPr lang="ja-JP" altLang="ja-JP" sz="1600" dirty="0" smtClean="0"/>
              <a:t>：</a:t>
            </a:r>
            <a:r>
              <a:rPr lang="en-US" altLang="ja-JP" sz="1600" dirty="0"/>
              <a:t>3</a:t>
            </a:r>
            <a:r>
              <a:rPr lang="en-US" altLang="ja-JP" sz="1600" dirty="0" smtClean="0"/>
              <a:t>0</a:t>
            </a:r>
            <a:endParaRPr lang="ja-JP" altLang="en-US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6815" y="6033862"/>
            <a:ext cx="6857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 smtClean="0">
                <a:latin typeface="HGP明朝B" pitchFamily="18" charset="-128"/>
                <a:ea typeface="HGP明朝B" pitchFamily="18" charset="-128"/>
              </a:rPr>
              <a:t>　　　　</a:t>
            </a:r>
            <a:r>
              <a:rPr lang="ja-JP" altLang="ja-JP" dirty="0" smtClean="0">
                <a:latin typeface="HGP明朝B" pitchFamily="18" charset="-128"/>
                <a:ea typeface="HGP明朝B" pitchFamily="18" charset="-128"/>
              </a:rPr>
              <a:t>『</a:t>
            </a:r>
            <a:r>
              <a:rPr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現場に活かす医療用麻薬の使い方</a:t>
            </a:r>
            <a:r>
              <a:rPr lang="ja-JP" altLang="ja-JP" dirty="0" smtClean="0">
                <a:latin typeface="HGP明朝B" pitchFamily="18" charset="-128"/>
                <a:ea typeface="HGP明朝B" pitchFamily="18" charset="-128"/>
              </a:rPr>
              <a:t>』</a:t>
            </a:r>
            <a:endParaRPr lang="ja-JP" altLang="ja-JP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34471" y="6476190"/>
            <a:ext cx="55734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P明朝B" pitchFamily="18" charset="-128"/>
                <a:ea typeface="HGP明朝B" pitchFamily="18" charset="-128"/>
              </a:rPr>
              <a:t>　　　　　　　　 聖路加国際病院</a:t>
            </a:r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600" dirty="0" smtClean="0">
                <a:latin typeface="HGP明朝B" pitchFamily="18" charset="-128"/>
                <a:ea typeface="HGP明朝B" pitchFamily="18" charset="-128"/>
              </a:rPr>
              <a:t>緩和ケア部長</a:t>
            </a:r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600" dirty="0" smtClean="0">
                <a:latin typeface="HGP明朝B" pitchFamily="18" charset="-128"/>
                <a:ea typeface="HGP明朝B" pitchFamily="18" charset="-128"/>
              </a:rPr>
              <a:t>林</a:t>
            </a:r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600" dirty="0" smtClean="0">
                <a:latin typeface="HGP明朝B" pitchFamily="18" charset="-128"/>
                <a:ea typeface="HGP明朝B" pitchFamily="18" charset="-128"/>
              </a:rPr>
              <a:t>章敏</a:t>
            </a:r>
            <a:r>
              <a:rPr lang="en-US" altLang="ja-JP" sz="16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ja-JP" sz="1600" dirty="0" smtClean="0">
                <a:latin typeface="HGP明朝B" pitchFamily="18" charset="-128"/>
                <a:ea typeface="HGP明朝B" pitchFamily="18" charset="-128"/>
              </a:rPr>
              <a:t>先生</a:t>
            </a:r>
            <a:endParaRPr lang="ja-JP" altLang="ja-JP" sz="16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91103" y="3995936"/>
            <a:ext cx="600030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P明朝B" pitchFamily="18" charset="-128"/>
                <a:ea typeface="HGP明朝B" pitchFamily="18" charset="-128"/>
              </a:rPr>
              <a:t>『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宮崎県立日南病院</a:t>
            </a:r>
            <a:r>
              <a:rPr lang="ja-JP" altLang="ja-JP" sz="12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がん支援相談センター</a:t>
            </a:r>
            <a:r>
              <a:rPr lang="ja-JP" altLang="ja-JP" sz="1200" dirty="0">
                <a:latin typeface="HGP明朝B" pitchFamily="18" charset="-128"/>
                <a:ea typeface="HGP明朝B" pitchFamily="18" charset="-128"/>
              </a:rPr>
              <a:t>の活動報告</a:t>
            </a:r>
            <a:r>
              <a:rPr lang="en-US" altLang="ja-JP" sz="1200" dirty="0">
                <a:latin typeface="HGP明朝B" pitchFamily="18" charset="-128"/>
                <a:ea typeface="HGP明朝B" pitchFamily="18" charset="-128"/>
              </a:rPr>
              <a:t>』</a:t>
            </a:r>
            <a:endParaRPr lang="ja-JP" altLang="ja-JP" sz="1200" dirty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　                                                        宮崎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県立日南病院 がん支援相談センター　</a:t>
            </a:r>
            <a:endParaRPr lang="en-US" altLang="ja-JP" sz="12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                                                          専任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相談員 非常勤看護師　黒木 直子 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先生　　</a:t>
            </a:r>
            <a:endParaRPr lang="en-US" altLang="ja-JP" sz="1200" dirty="0" smtClean="0">
              <a:latin typeface="HGP明朝B" pitchFamily="18" charset="-128"/>
              <a:ea typeface="HGP明朝B" pitchFamily="18" charset="-128"/>
            </a:endParaRPr>
          </a:p>
          <a:p>
            <a:endParaRPr lang="en-US" altLang="ja-JP" sz="1200" dirty="0">
              <a:latin typeface="HGP明朝B" pitchFamily="18" charset="-128"/>
              <a:ea typeface="HGP明朝B" pitchFamily="18" charset="-128"/>
            </a:endParaRPr>
          </a:p>
          <a:p>
            <a:r>
              <a:rPr lang="en-US" altLang="ja-JP" sz="1200" dirty="0" smtClean="0">
                <a:latin typeface="HGP明朝B" pitchFamily="18" charset="-128"/>
                <a:ea typeface="HGP明朝B" pitchFamily="18" charset="-128"/>
              </a:rPr>
              <a:t>『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日南市立中部病院</a:t>
            </a:r>
            <a:r>
              <a:rPr lang="ja-JP" altLang="ja-JP" sz="1200" dirty="0" smtClean="0">
                <a:latin typeface="HGP明朝B" pitchFamily="18" charset="-128"/>
                <a:ea typeface="HGP明朝B" pitchFamily="18" charset="-128"/>
              </a:rPr>
              <a:t>　緩和ケアチームの活動報告</a:t>
            </a:r>
            <a:r>
              <a:rPr lang="en-US" altLang="ja-JP" sz="1200" dirty="0" smtClean="0">
                <a:latin typeface="HGP明朝B" pitchFamily="18" charset="-128"/>
                <a:ea typeface="HGP明朝B" pitchFamily="18" charset="-128"/>
              </a:rPr>
              <a:t>』</a:t>
            </a:r>
            <a:endParaRPr lang="ja-JP" altLang="ja-JP" sz="12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ja-JP" sz="1200" dirty="0">
                <a:latin typeface="HGP明朝B" pitchFamily="18" charset="-128"/>
                <a:ea typeface="HGP明朝B" pitchFamily="18" charset="-128"/>
              </a:rPr>
              <a:t>　　　　　　　　　　　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  </a:t>
            </a:r>
            <a:r>
              <a:rPr lang="ja-JP" altLang="ja-JP" sz="12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　　　　　　　　　　　　　　 　日南市立中部病院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内科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桐ケ谷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大淳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200" dirty="0" smtClean="0">
                <a:latin typeface="HGP明朝B" pitchFamily="18" charset="-128"/>
                <a:ea typeface="HGP明朝B" pitchFamily="18" charset="-128"/>
              </a:rPr>
              <a:t>先生</a:t>
            </a:r>
            <a:r>
              <a:rPr lang="ja-JP" altLang="en-US" sz="1400" dirty="0" smtClean="0"/>
              <a:t>　　</a:t>
            </a:r>
            <a:endParaRPr lang="ja-JP" altLang="en-US" sz="1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31930" y="3563888"/>
            <a:ext cx="36519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座長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宮崎県立日南病院 内科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早川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学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 </a:t>
            </a:r>
            <a:r>
              <a:rPr lang="ja-JP" altLang="en-US" sz="1400" dirty="0" smtClean="0">
                <a:latin typeface="HGP明朝B" pitchFamily="18" charset="-128"/>
                <a:ea typeface="HGP明朝B" pitchFamily="18" charset="-128"/>
              </a:rPr>
              <a:t>先生</a:t>
            </a:r>
            <a:endParaRPr lang="ja-JP" altLang="ja-JP" sz="1400" dirty="0">
              <a:latin typeface="HGP明朝B" pitchFamily="18" charset="-128"/>
              <a:ea typeface="HGP明朝B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291133" y="3446350"/>
            <a:ext cx="632434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316654" y="5558626"/>
            <a:ext cx="632434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4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65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塩野義製薬株式会社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Nara, Hiroshi(HCWJD)奈良 宏</dc:creator>
  <cp:lastModifiedBy>山賀昌治</cp:lastModifiedBy>
  <cp:revision>35</cp:revision>
  <cp:lastPrinted>2015-09-01T06:42:52Z</cp:lastPrinted>
  <dcterms:created xsi:type="dcterms:W3CDTF">2013-12-05T02:08:45Z</dcterms:created>
  <dcterms:modified xsi:type="dcterms:W3CDTF">2015-10-16T15:59:19Z</dcterms:modified>
</cp:coreProperties>
</file>