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52" r:id="rId2"/>
  </p:sldMasterIdLst>
  <p:notesMasterIdLst>
    <p:notesMasterId r:id="rId5"/>
  </p:notesMasterIdLst>
  <p:sldIdLst>
    <p:sldId id="260" r:id="rId3"/>
    <p:sldId id="261" r:id="rId4"/>
  </p:sldIdLst>
  <p:sldSz cx="7200900" cy="1029811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03225" indent="53975" algn="l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806450" indent="107950" algn="l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209675" indent="161925" algn="l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612900" indent="215900" algn="l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44">
          <p15:clr>
            <a:srgbClr val="A4A3A4"/>
          </p15:clr>
        </p15:guide>
        <p15:guide id="2" orient="horz" pos="975">
          <p15:clr>
            <a:srgbClr val="A4A3A4"/>
          </p15:clr>
        </p15:guide>
        <p15:guide id="3" orient="horz" pos="1368">
          <p15:clr>
            <a:srgbClr val="A4A3A4"/>
          </p15:clr>
        </p15:guide>
        <p15:guide id="4" orient="horz" pos="1746">
          <p15:clr>
            <a:srgbClr val="A4A3A4"/>
          </p15:clr>
        </p15:guide>
        <p15:guide id="5" pos="2269">
          <p15:clr>
            <a:srgbClr val="A4A3A4"/>
          </p15:clr>
        </p15:guide>
        <p15:guide id="6" pos="136">
          <p15:clr>
            <a:srgbClr val="A4A3A4"/>
          </p15:clr>
        </p15:guide>
        <p15:guide id="7" pos="4400">
          <p15:clr>
            <a:srgbClr val="A4A3A4"/>
          </p15:clr>
        </p15:guide>
        <p15:guide id="8" pos="4218">
          <p15:clr>
            <a:srgbClr val="A4A3A4"/>
          </p15:clr>
        </p15:guide>
        <p15:guide id="9" pos="231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CC"/>
    <a:srgbClr val="FF99FF"/>
    <a:srgbClr val="000066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088" y="-330"/>
      </p:cViewPr>
      <p:guideLst>
        <p:guide orient="horz" pos="3244"/>
        <p:guide orient="horz" pos="975"/>
        <p:guide orient="horz" pos="1368"/>
        <p:guide orient="horz" pos="1746"/>
        <p:guide pos="2269"/>
        <p:guide pos="136"/>
        <p:guide pos="4400"/>
        <p:guide pos="4218"/>
        <p:guide pos="2313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82" y="-114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l">
              <a:defRPr sz="12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551F519B-C0C7-4F5D-A9CE-7D2CBDCA2A3A}" type="datetimeFigureOut">
              <a:rPr lang="ja-JP" altLang="en-US"/>
              <a:pPr>
                <a:defRPr/>
              </a:pPr>
              <a:t>2017/7/6</a:t>
            </a:fld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19" tIns="45710" rIns="91419" bIns="4571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l">
              <a:defRPr sz="12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010D5621-B233-4C88-8E73-40700DA31E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4624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06450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+mn-lt"/>
        <a:ea typeface="+mn-ea"/>
        <a:cs typeface="ＭＳ Ｐゴシック" charset="0"/>
      </a:defRPr>
    </a:lvl1pPr>
    <a:lvl2pPr marL="403225" algn="l" defTabSz="806450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+mn-lt"/>
        <a:ea typeface="+mn-ea"/>
        <a:cs typeface="+mn-cs"/>
      </a:defRPr>
    </a:lvl2pPr>
    <a:lvl3pPr marL="806450" algn="l" defTabSz="806450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+mn-lt"/>
        <a:ea typeface="+mn-ea"/>
        <a:cs typeface="+mn-cs"/>
      </a:defRPr>
    </a:lvl3pPr>
    <a:lvl4pPr marL="1209675" algn="l" defTabSz="806450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+mn-lt"/>
        <a:ea typeface="+mn-ea"/>
        <a:cs typeface="+mn-cs"/>
      </a:defRPr>
    </a:lvl4pPr>
    <a:lvl5pPr marL="1612900" algn="l" defTabSz="806450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+mn-lt"/>
        <a:ea typeface="+mn-ea"/>
        <a:cs typeface="+mn-cs"/>
      </a:defRPr>
    </a:lvl5pPr>
    <a:lvl6pPr marL="2016665" algn="l" defTabSz="806666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6pPr>
    <a:lvl7pPr marL="2419998" algn="l" defTabSz="806666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7pPr>
    <a:lvl8pPr marL="2823331" algn="l" defTabSz="806666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8pPr>
    <a:lvl9pPr marL="3226664" algn="l" defTabSz="806666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074863" y="739775"/>
            <a:ext cx="2586037" cy="370046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819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3DC10D-B2C9-4804-A520-3E1166D152C0}" type="slidenum">
              <a:rPr lang="ja-JP" altLang="en-US" smtClean="0">
                <a:ea typeface="ＭＳ Ｐゴシック" charset="-128"/>
              </a:rPr>
              <a:pPr/>
              <a:t>1</a:t>
            </a:fld>
            <a:endParaRPr lang="ja-JP" alt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074863" y="739775"/>
            <a:ext cx="2586037" cy="370046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92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AE2378B-82B2-4970-BC19-757B09D0B078}" type="slidenum">
              <a:rPr lang="ja-JP" altLang="en-US" smtClean="0">
                <a:ea typeface="ＭＳ Ｐゴシック" charset="-128"/>
              </a:rPr>
              <a:pPr/>
              <a:t>2</a:t>
            </a:fld>
            <a:endParaRPr lang="ja-JP" alt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420052" y="2059624"/>
            <a:ext cx="6183173" cy="2746164"/>
          </a:xfrm>
          <a:ln>
            <a:noFill/>
          </a:ln>
        </p:spPr>
        <p:txBody>
          <a:bodyPr tIns="0" rIns="16133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0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420055" y="4848039"/>
            <a:ext cx="6185573" cy="2631739"/>
          </a:xfrm>
        </p:spPr>
        <p:txBody>
          <a:bodyPr lIns="0" rIns="16133"/>
          <a:lstStyle>
            <a:lvl1pPr marL="0" marR="40334" indent="0" algn="r">
              <a:buNone/>
              <a:defRPr>
                <a:solidFill>
                  <a:schemeClr val="tx1"/>
                </a:solidFill>
              </a:defRPr>
            </a:lvl1pPr>
            <a:lvl2pPr marL="403333" indent="0" algn="ctr">
              <a:buNone/>
            </a:lvl2pPr>
            <a:lvl3pPr marL="806666" indent="0" algn="ctr">
              <a:buNone/>
            </a:lvl3pPr>
            <a:lvl4pPr marL="1209998" indent="0" algn="ctr">
              <a:buNone/>
            </a:lvl4pPr>
            <a:lvl5pPr marL="1613332" indent="0" algn="ctr">
              <a:buNone/>
            </a:lvl5pPr>
            <a:lvl6pPr marL="2016665" indent="0" algn="ctr">
              <a:buNone/>
            </a:lvl6pPr>
            <a:lvl7pPr marL="2419998" indent="0" algn="ctr">
              <a:buNone/>
            </a:lvl7pPr>
            <a:lvl8pPr marL="2823331" indent="0" algn="ctr">
              <a:buNone/>
            </a:lvl8pPr>
            <a:lvl9pPr marL="3226664" indent="0" algn="ctr">
              <a:buNone/>
            </a:lvl9pPr>
          </a:lstStyle>
          <a:p>
            <a:r>
              <a:rPr lang="ja-JP" altLang="en-US" smtClean="0"/>
              <a:t>マスタ サブタイトルの書式設定</a:t>
            </a:r>
            <a:endParaRPr lang="en-US"/>
          </a:p>
        </p:txBody>
      </p:sp>
      <p:sp>
        <p:nvSpPr>
          <p:cNvPr id="4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6948EC11-2C7D-4CF5-9239-D951535FD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32D0B-6CE8-41B0-9D3A-088E4D7F582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5" y="1373084"/>
            <a:ext cx="1620202" cy="782609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0047" y="1373084"/>
            <a:ext cx="4740592" cy="782609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93CE5-1C9F-4083-B6C5-364C0C1D73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165AD-414E-4446-AB38-D82D9F216E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7654" y="1977238"/>
            <a:ext cx="6120765" cy="204589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0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17654" y="4061382"/>
            <a:ext cx="6120765" cy="2267015"/>
          </a:xfrm>
        </p:spPr>
        <p:txBody>
          <a:bodyPr lIns="40334" rIns="40334"/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98C0A8CF-D24D-492C-8898-21BBCED0DD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6" y="1057273"/>
            <a:ext cx="6480810" cy="1716352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0045" y="2883239"/>
            <a:ext cx="3180397" cy="6659446"/>
          </a:xfrm>
        </p:spPr>
        <p:txBody>
          <a:bodyPr/>
          <a:lstStyle>
            <a:lvl1pPr>
              <a:defRPr sz="23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458" y="2883239"/>
            <a:ext cx="3180397" cy="6659446"/>
          </a:xfrm>
        </p:spPr>
        <p:txBody>
          <a:bodyPr/>
          <a:lstStyle>
            <a:lvl1pPr>
              <a:defRPr sz="23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2DB3B-0421-4D43-B349-0683C242EE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6" y="1057273"/>
            <a:ext cx="6480810" cy="1716352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8" y="2785879"/>
            <a:ext cx="3181648" cy="990097"/>
          </a:xfrm>
        </p:spPr>
        <p:txBody>
          <a:bodyPr lIns="40334" tIns="0" rIns="40334" bIns="0" anchor="ctr">
            <a:noAutofit/>
          </a:bodyPr>
          <a:lstStyle>
            <a:lvl1pPr marL="0" indent="0">
              <a:buNone/>
              <a:defRPr sz="21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700" b="1"/>
            </a:lvl2pPr>
            <a:lvl3pPr>
              <a:buNone/>
              <a:defRPr sz="1600" b="1"/>
            </a:lvl3pPr>
            <a:lvl4pPr>
              <a:buNone/>
              <a:defRPr sz="1400" b="1"/>
            </a:lvl4pPr>
            <a:lvl5pPr>
              <a:buNone/>
              <a:defRPr sz="14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3657961" y="2792651"/>
            <a:ext cx="3182897" cy="983325"/>
          </a:xfrm>
        </p:spPr>
        <p:txBody>
          <a:bodyPr lIns="40334" tIns="0" rIns="40334" bIns="0" anchor="ctr"/>
          <a:lstStyle>
            <a:lvl1pPr marL="0" indent="0">
              <a:buNone/>
              <a:defRPr sz="21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700" b="1"/>
            </a:lvl2pPr>
            <a:lvl3pPr>
              <a:buNone/>
              <a:defRPr sz="1600" b="1"/>
            </a:lvl3pPr>
            <a:lvl4pPr>
              <a:buNone/>
              <a:defRPr sz="1400" b="1"/>
            </a:lvl4pPr>
            <a:lvl5pPr>
              <a:buNone/>
              <a:defRPr sz="14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360048" y="3775977"/>
            <a:ext cx="3181648" cy="5774811"/>
          </a:xfrm>
        </p:spPr>
        <p:txBody>
          <a:bodyPr tIns="0"/>
          <a:lstStyle>
            <a:lvl1pPr>
              <a:defRPr sz="19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961" y="3775977"/>
            <a:ext cx="3182897" cy="5774811"/>
          </a:xfrm>
        </p:spPr>
        <p:txBody>
          <a:bodyPr tIns="0"/>
          <a:lstStyle>
            <a:lvl1pPr>
              <a:defRPr sz="19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5276B-E9DC-4249-8C2C-F267A53C99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6" y="1057273"/>
            <a:ext cx="6540818" cy="1716352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4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746BA-B445-4089-832C-875BE427E8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C85BA-99EF-482F-BDC5-4FF4EC8B7A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069" y="772365"/>
            <a:ext cx="2160270" cy="1744958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3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540069" y="2517317"/>
            <a:ext cx="2160270" cy="6865409"/>
          </a:xfrm>
        </p:spPr>
        <p:txBody>
          <a:bodyPr lIns="16133" rIns="16133"/>
          <a:lstStyle>
            <a:lvl1pPr marL="0" indent="0" algn="l">
              <a:buNone/>
              <a:defRPr sz="1200"/>
            </a:lvl1pPr>
            <a:lvl2pPr indent="0" algn="l">
              <a:buNone/>
              <a:defRPr sz="1000"/>
            </a:lvl2pPr>
            <a:lvl3pPr indent="0" algn="l">
              <a:buNone/>
              <a:defRPr sz="900"/>
            </a:lvl3pPr>
            <a:lvl4pPr indent="0" algn="l">
              <a:buNone/>
              <a:defRPr sz="800"/>
            </a:lvl4pPr>
            <a:lvl5pPr indent="0" algn="l">
              <a:buNone/>
              <a:defRPr sz="8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2815355" y="2517317"/>
            <a:ext cx="4025502" cy="6865409"/>
          </a:xfrm>
        </p:spPr>
        <p:txBody>
          <a:bodyPr tIns="0"/>
          <a:lstStyle>
            <a:lvl1pPr>
              <a:defRPr sz="2400"/>
            </a:lvl1pPr>
            <a:lvl2pPr>
              <a:defRPr sz="2300"/>
            </a:lvl2pPr>
            <a:lvl3pPr>
              <a:defRPr sz="2100"/>
            </a:lvl3pPr>
            <a:lvl4pPr>
              <a:defRPr sz="17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61F06-23C6-42CE-9A30-738D5D041D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つの角を丸めた四角形 6"/>
          <p:cNvSpPr>
            <a:spLocks/>
          </p:cNvSpPr>
          <p:nvPr/>
        </p:nvSpPr>
        <p:spPr bwMode="auto">
          <a:xfrm rot="420000" flipV="1">
            <a:off x="2492375" y="1663700"/>
            <a:ext cx="4141788" cy="6178550"/>
          </a:xfrm>
          <a:custGeom>
            <a:avLst/>
            <a:gdLst>
              <a:gd name="T0" fmla="*/ 4141788 w 4141788"/>
              <a:gd name="T1" fmla="*/ 3089275 h 6178550"/>
              <a:gd name="T2" fmla="*/ 2070894 w 4141788"/>
              <a:gd name="T3" fmla="*/ 6178550 h 6178550"/>
              <a:gd name="T4" fmla="*/ 0 w 4141788"/>
              <a:gd name="T5" fmla="*/ 3089275 h 6178550"/>
              <a:gd name="T6" fmla="*/ 2070894 w 4141788"/>
              <a:gd name="T7" fmla="*/ 0 h 617855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4141788"/>
              <a:gd name="T13" fmla="*/ 0 h 6178550"/>
              <a:gd name="T14" fmla="*/ 4066281 w 4141788"/>
              <a:gd name="T15" fmla="*/ 6178550 h 61785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41788" h="6178550">
                <a:moveTo>
                  <a:pt x="0" y="0"/>
                </a:moveTo>
                <a:lnTo>
                  <a:pt x="3990778" y="0"/>
                </a:lnTo>
                <a:lnTo>
                  <a:pt x="4141788" y="151010"/>
                </a:lnTo>
                <a:lnTo>
                  <a:pt x="4141788" y="6178550"/>
                </a:lnTo>
                <a:lnTo>
                  <a:pt x="0" y="61785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cmpd="sng">
            <a:solidFill>
              <a:srgbClr val="C0C0C0"/>
            </a:solidFill>
            <a:prstDash val="solid"/>
            <a:round/>
            <a:headEnd/>
            <a:tailEnd/>
          </a:ln>
          <a:effectLst>
            <a:outerShdw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lIns="80667" tIns="40334" rIns="80667" bIns="40334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6" name="直角三角形 5"/>
          <p:cNvSpPr>
            <a:spLocks noChangeArrowheads="1"/>
          </p:cNvSpPr>
          <p:nvPr/>
        </p:nvSpPr>
        <p:spPr bwMode="auto">
          <a:xfrm rot="420000" flipV="1">
            <a:off x="6303963" y="8048625"/>
            <a:ext cx="122237" cy="233363"/>
          </a:xfrm>
          <a:prstGeom prst="rtTriangle">
            <a:avLst/>
          </a:prstGeom>
          <a:solidFill>
            <a:srgbClr val="FFFFFF"/>
          </a:solidFill>
          <a:ln w="12700">
            <a:solidFill>
              <a:srgbClr val="FFFFFF"/>
            </a:solidFill>
            <a:bevel/>
            <a:headEnd/>
            <a:tailEnd/>
          </a:ln>
          <a:effectLst>
            <a:outerShdw blurRad="63500" dist="6350" dir="12899787" algn="tl" rotWithShape="0">
              <a:srgbClr val="000000">
                <a:alpha val="46999"/>
              </a:srgbClr>
            </a:outerShdw>
          </a:effectLst>
        </p:spPr>
        <p:txBody>
          <a:bodyPr lIns="80667" tIns="40334" rIns="80667" bIns="40334" anchor="ctr"/>
          <a:lstStyle/>
          <a:p>
            <a:pPr algn="ctr">
              <a:defRPr/>
            </a:pPr>
            <a:endParaRPr kumimoji="0"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フリーフォーム 6"/>
          <p:cNvSpPr>
            <a:spLocks/>
          </p:cNvSpPr>
          <p:nvPr/>
        </p:nvSpPr>
        <p:spPr bwMode="auto">
          <a:xfrm flipV="1">
            <a:off x="-7938" y="8734425"/>
            <a:ext cx="7216776" cy="15636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0667" tIns="40334" rIns="80667" bIns="40334"/>
          <a:lstStyle/>
          <a:p>
            <a:pPr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 flipV="1">
            <a:off x="3451225" y="9339263"/>
            <a:ext cx="3749675" cy="9588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0667" tIns="40334" rIns="80667" bIns="40334"/>
          <a:lstStyle/>
          <a:p>
            <a:pPr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0061" y="1767403"/>
            <a:ext cx="1742618" cy="2376496"/>
          </a:xfrm>
        </p:spPr>
        <p:txBody>
          <a:bodyPr lIns="40334" rIns="40334" bIns="40334"/>
          <a:lstStyle>
            <a:lvl1pPr algn="l">
              <a:buNone/>
              <a:defRPr sz="1700" b="1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80059" y="4247764"/>
            <a:ext cx="1740218" cy="3272512"/>
          </a:xfrm>
        </p:spPr>
        <p:txBody>
          <a:bodyPr lIns="56467" rIns="40334"/>
          <a:lstStyle>
            <a:lvl1pPr marL="0" indent="0" algn="l">
              <a:spcBef>
                <a:spcPts val="221"/>
              </a:spcBef>
              <a:buFontTx/>
              <a:buNone/>
              <a:defRPr sz="11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 rot="420000">
            <a:off x="2745064" y="1801219"/>
            <a:ext cx="3636455" cy="5904251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9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361113" y="9544050"/>
            <a:ext cx="479425" cy="5492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D4E07-9D83-4FB5-B6E8-C39A650992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8"/>
          <p:cNvSpPr>
            <a:spLocks noGrp="1"/>
          </p:cNvSpPr>
          <p:nvPr>
            <p:ph type="title"/>
          </p:nvPr>
        </p:nvSpPr>
        <p:spPr bwMode="auto">
          <a:xfrm>
            <a:off x="360363" y="1057275"/>
            <a:ext cx="6480175" cy="17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0334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  <a:endParaRPr lang="en-US" altLang="en-US" smtClean="0"/>
          </a:p>
        </p:txBody>
      </p:sp>
      <p:sp>
        <p:nvSpPr>
          <p:cNvPr id="1027" name="テキスト プレースホルダ 29"/>
          <p:cNvSpPr>
            <a:spLocks noGrp="1"/>
          </p:cNvSpPr>
          <p:nvPr>
            <p:ph type="body" idx="1"/>
          </p:nvPr>
        </p:nvSpPr>
        <p:spPr bwMode="auto">
          <a:xfrm>
            <a:off x="360363" y="2906713"/>
            <a:ext cx="6480175" cy="658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667" tIns="40334" rIns="80667" bIns="403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360363" y="9544050"/>
            <a:ext cx="1679575" cy="54927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000">
                <a:solidFill>
                  <a:schemeClr val="tx2">
                    <a:shade val="90000"/>
                  </a:schemeClr>
                </a:solidFill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2100263" y="9544050"/>
            <a:ext cx="2640012" cy="54927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000">
                <a:solidFill>
                  <a:schemeClr val="tx2">
                    <a:shade val="90000"/>
                  </a:schemeClr>
                </a:solidFill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6240463" y="9544050"/>
            <a:ext cx="600075" cy="549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kumimoji="0" sz="1000">
                <a:solidFill>
                  <a:srgbClr val="045C75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32469789-C3A2-4430-BFE0-BAADC4E4F3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7" r:id="rId1"/>
    <p:sldLayoutId id="2147484469" r:id="rId2"/>
    <p:sldLayoutId id="2147484478" r:id="rId3"/>
    <p:sldLayoutId id="2147484470" r:id="rId4"/>
    <p:sldLayoutId id="2147484471" r:id="rId5"/>
    <p:sldLayoutId id="2147484472" r:id="rId6"/>
    <p:sldLayoutId id="2147484473" r:id="rId7"/>
    <p:sldLayoutId id="2147484474" r:id="rId8"/>
    <p:sldLayoutId id="2147484479" r:id="rId9"/>
    <p:sldLayoutId id="2147484475" r:id="rId10"/>
    <p:sldLayoutId id="214748447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メイリオ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Bookman Old Style" pitchFamily="18" charset="0"/>
          <a:ea typeface="メイリオ" pitchFamily="50" charset="-128"/>
          <a:cs typeface="メイリオ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Bookman Old Style" pitchFamily="18" charset="0"/>
          <a:ea typeface="メイリオ" pitchFamily="50" charset="-128"/>
          <a:cs typeface="メイリオ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Bookman Old Style" pitchFamily="18" charset="0"/>
          <a:ea typeface="メイリオ" pitchFamily="50" charset="-128"/>
          <a:cs typeface="メイリオ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Bookman Old Style" pitchFamily="18" charset="0"/>
          <a:ea typeface="メイリオ" pitchFamily="50" charset="-128"/>
          <a:cs typeface="メイリオ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Bookman Old Style" pitchFamily="18" charset="0"/>
          <a:ea typeface="メイリオ" pitchFamily="50" charset="-128"/>
          <a:cs typeface="メイリオ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Bookman Old Style" pitchFamily="18" charset="0"/>
          <a:ea typeface="メイリオ" pitchFamily="50" charset="-128"/>
          <a:cs typeface="メイリオ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Bookman Old Style" pitchFamily="18" charset="0"/>
          <a:ea typeface="メイリオ" pitchFamily="50" charset="-128"/>
          <a:cs typeface="メイリオ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Bookman Old Style" pitchFamily="18" charset="0"/>
          <a:ea typeface="メイリオ" pitchFamily="50" charset="-128"/>
          <a:cs typeface="メイリオ" pitchFamily="50" charset="-128"/>
        </a:defRPr>
      </a:lvl9pPr>
    </p:titleStyle>
    <p:bodyStyle>
      <a:lvl1pPr marL="241300" indent="-24130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kumimoji="1" sz="2300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1pPr>
      <a:lvl2pPr marL="563563" indent="-2174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kumimoji="1" sz="2100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2pPr>
      <a:lvl3pPr marL="806450" indent="-2174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kumimoji="1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3pPr>
      <a:lvl4pPr marL="1047750" indent="-1841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kumimoji="1" sz="1700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4pPr>
      <a:lvl5pPr marL="1290638" indent="-1841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kumimoji="1" sz="1700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5pPr>
      <a:lvl6pPr marL="1532665" indent="-185534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93998" indent="-16133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935998" indent="-161333" algn="l" rtl="0" eaLnBrk="1" latinLnBrk="0" hangingPunct="1">
        <a:spcBef>
          <a:spcPct val="20000"/>
        </a:spcBef>
        <a:buClr>
          <a:schemeClr val="tx2"/>
        </a:buClr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77998" indent="-16133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03333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06666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209998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613332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016665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419998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2823331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226664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角丸四角形 32"/>
          <p:cNvSpPr>
            <a:spLocks noChangeArrowheads="1"/>
          </p:cNvSpPr>
          <p:nvPr/>
        </p:nvSpPr>
        <p:spPr bwMode="auto">
          <a:xfrm>
            <a:off x="215900" y="1440486"/>
            <a:ext cx="6697663" cy="133230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8AD8FF"/>
              </a:gs>
              <a:gs pos="35001">
                <a:srgbClr val="AEE2FF"/>
              </a:gs>
              <a:gs pos="100000">
                <a:srgbClr val="DEF3FF"/>
              </a:gs>
            </a:gsLst>
            <a:lin ang="16200000" scaled="1"/>
          </a:gradFill>
          <a:ln w="9525">
            <a:solidFill>
              <a:srgbClr val="009CD9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lIns="80667" tIns="40334" rIns="80667" bIns="40334" anchor="ctr"/>
          <a:lstStyle/>
          <a:p>
            <a:pPr algn="ctr">
              <a:defRPr/>
            </a:pPr>
            <a:endParaRPr lang="ja-JP" altLang="en-US" dirty="0">
              <a:solidFill>
                <a:schemeClr val="dk1"/>
              </a:solidFill>
              <a:latin typeface="メイリオ" pitchFamily="50" charset="-128"/>
              <a:ea typeface="+mn-ea"/>
              <a:cs typeface="メイリオ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88082" y="1332632"/>
            <a:ext cx="6552728" cy="1412589"/>
          </a:xfrm>
          <a:prstGeom prst="rect">
            <a:avLst/>
          </a:prstGeom>
          <a:noFill/>
        </p:spPr>
        <p:txBody>
          <a:bodyPr wrap="square" lIns="80667" tIns="40334" rIns="80667" bIns="40334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拝啓　時下、益々ご清栄のこととお慶び申し上げます。</a:t>
            </a:r>
            <a:r>
              <a:rPr lang="ja-JP" altLang="en-US" dirty="0" smtClean="0"/>
              <a:t> </a:t>
            </a:r>
            <a:endParaRPr lang="ja-JP" altLang="en-US" dirty="0"/>
          </a:p>
          <a:p>
            <a:r>
              <a:rPr lang="ja-JP" altLang="en-US" sz="1100" dirty="0">
                <a:latin typeface="+mn-ea"/>
                <a:ea typeface="+mn-ea"/>
              </a:rPr>
              <a:t>さて、この度「みやざきホスピス･緩和ケアネットワーク 第</a:t>
            </a:r>
            <a:r>
              <a:rPr lang="en-US" altLang="ja-JP" sz="1100" dirty="0" smtClean="0">
                <a:latin typeface="+mn-ea"/>
                <a:ea typeface="+mn-ea"/>
              </a:rPr>
              <a:t>12</a:t>
            </a:r>
            <a:r>
              <a:rPr lang="ja-JP" altLang="en-US" sz="1100" dirty="0" smtClean="0">
                <a:latin typeface="+mn-ea"/>
                <a:ea typeface="+mn-ea"/>
              </a:rPr>
              <a:t>回</a:t>
            </a:r>
            <a:r>
              <a:rPr lang="ja-JP" altLang="en-US" sz="1100" dirty="0">
                <a:latin typeface="+mn-ea"/>
                <a:ea typeface="+mn-ea"/>
              </a:rPr>
              <a:t>学術集会」を下記の </a:t>
            </a:r>
            <a:r>
              <a:rPr lang="ja-JP" altLang="en-US" sz="1100" dirty="0" smtClean="0">
                <a:latin typeface="+mn-ea"/>
                <a:ea typeface="+mn-ea"/>
              </a:rPr>
              <a:t>要領で</a:t>
            </a:r>
            <a:endParaRPr lang="en-US" altLang="ja-JP" sz="1100" dirty="0" smtClean="0">
              <a:latin typeface="+mn-ea"/>
              <a:ea typeface="+mn-ea"/>
            </a:endParaRPr>
          </a:p>
          <a:p>
            <a:r>
              <a:rPr lang="ja-JP" altLang="en-US" sz="1100" dirty="0" smtClean="0">
                <a:latin typeface="+mn-ea"/>
                <a:ea typeface="+mn-ea"/>
              </a:rPr>
              <a:t>開催</a:t>
            </a:r>
            <a:r>
              <a:rPr lang="ja-JP" altLang="en-US" sz="1100" dirty="0">
                <a:latin typeface="+mn-ea"/>
                <a:ea typeface="+mn-ea"/>
              </a:rPr>
              <a:t>させていただきます。 </a:t>
            </a:r>
          </a:p>
          <a:p>
            <a:r>
              <a:rPr lang="ja-JP" altLang="en-US" sz="1100" dirty="0">
                <a:latin typeface="+mn-ea"/>
                <a:ea typeface="+mn-ea"/>
              </a:rPr>
              <a:t>ご多用中の折大変恐縮ですが、万障お繰り合わせの上ご出席賜りますようお願い申し </a:t>
            </a:r>
          </a:p>
          <a:p>
            <a:r>
              <a:rPr lang="ja-JP" altLang="en-US" sz="1100" dirty="0">
                <a:latin typeface="+mn-ea"/>
                <a:ea typeface="+mn-ea"/>
              </a:rPr>
              <a:t>上げます</a:t>
            </a:r>
            <a:r>
              <a:rPr lang="ja-JP" altLang="en-US" sz="1100" dirty="0" smtClean="0">
                <a:latin typeface="+mn-ea"/>
                <a:ea typeface="+mn-ea"/>
              </a:rPr>
              <a:t>。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                                                                                                    敬具</a:t>
            </a:r>
            <a:endParaRPr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66700" y="2844800"/>
            <a:ext cx="5794259" cy="697009"/>
          </a:xfrm>
          <a:prstGeom prst="rect">
            <a:avLst/>
          </a:prstGeom>
          <a:noFill/>
        </p:spPr>
        <p:txBody>
          <a:bodyPr wrap="none" lIns="80667" tIns="40334" rIns="80667" bIns="40334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 </a:t>
            </a:r>
            <a:r>
              <a:rPr lang="en-US" altLang="ja-JP" sz="16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1</a:t>
            </a:r>
            <a:r>
              <a:rPr lang="en-US" altLang="ja-JP" sz="1600" b="1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. </a:t>
            </a:r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日</a:t>
            </a:r>
            <a:r>
              <a:rPr lang="ja-JP" altLang="en-US" sz="16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　</a:t>
            </a:r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時　　</a:t>
            </a:r>
            <a:r>
              <a:rPr lang="en-US" altLang="ja-JP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2017</a:t>
            </a:r>
            <a:r>
              <a:rPr lang="ja-JP" altLang="en-US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　</a:t>
            </a:r>
            <a:r>
              <a:rPr lang="en-US" altLang="ja-JP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</a:t>
            </a:r>
            <a:r>
              <a:rPr lang="ja-JP" altLang="en-US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29</a:t>
            </a:r>
            <a:r>
              <a:rPr lang="ja-JP" altLang="en-US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日（土）</a:t>
            </a:r>
            <a:r>
              <a:rPr lang="en-US" altLang="ja-JP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時～</a:t>
            </a:r>
            <a:r>
              <a:rPr lang="en-US" altLang="ja-JP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17</a:t>
            </a:r>
            <a:r>
              <a:rPr lang="ja-JP" altLang="en-US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</a:t>
            </a:r>
            <a:r>
              <a:rPr lang="en-US" altLang="ja-JP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　　　　（開場：</a:t>
            </a:r>
            <a:r>
              <a:rPr lang="en-US" altLang="ja-JP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14</a:t>
            </a:r>
            <a:r>
              <a:rPr lang="ja-JP" altLang="en-US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r>
              <a:rPr lang="en-US" altLang="ja-JP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  <a:endParaRPr lang="ja-JP" altLang="en-US" sz="1600" b="1" dirty="0">
              <a:solidFill>
                <a:schemeClr val="accent1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06375" y="3492872"/>
            <a:ext cx="6418411" cy="573898"/>
          </a:xfrm>
          <a:prstGeom prst="rect">
            <a:avLst/>
          </a:prstGeom>
          <a:noFill/>
        </p:spPr>
        <p:txBody>
          <a:bodyPr wrap="square" lIns="80667" tIns="40334" rIns="80667" bIns="40334">
            <a:spAutoFit/>
          </a:bodyPr>
          <a:lstStyle/>
          <a:p>
            <a:r>
              <a:rPr lang="ja-JP" altLang="en-US" sz="12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 </a:t>
            </a:r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２</a:t>
            </a:r>
            <a:r>
              <a:rPr lang="en-US" altLang="ja-JP" sz="1600" b="1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. </a:t>
            </a:r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場</a:t>
            </a:r>
            <a:r>
              <a:rPr lang="ja-JP" altLang="en-US" sz="1600" b="1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　</a:t>
            </a:r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所　　</a:t>
            </a:r>
            <a:r>
              <a:rPr lang="ja-JP" altLang="en-US" sz="1600" b="1" dirty="0" smtClean="0">
                <a:latin typeface="+mj-ea"/>
                <a:ea typeface="+mj-ea"/>
              </a:rPr>
              <a:t>宮日会館　</a:t>
            </a:r>
            <a:r>
              <a:rPr lang="en-US" altLang="ja-JP" sz="1600" b="1" dirty="0" smtClean="0">
                <a:latin typeface="+mj-ea"/>
                <a:ea typeface="+mj-ea"/>
              </a:rPr>
              <a:t>11F </a:t>
            </a:r>
            <a:r>
              <a:rPr lang="ja-JP" altLang="en-US" sz="1600" b="1" dirty="0" smtClean="0">
                <a:latin typeface="+mj-ea"/>
                <a:ea typeface="+mj-ea"/>
              </a:rPr>
              <a:t>宮日ホール</a:t>
            </a:r>
            <a:endParaRPr lang="en-US" altLang="ja-JP" sz="1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　　　宮崎市高千穂通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丁目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番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33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号　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0985-26-5558</a:t>
            </a:r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　</a:t>
            </a:r>
            <a:endParaRPr lang="ja-JP" altLang="en-US" sz="1600" b="1" dirty="0">
              <a:solidFill>
                <a:schemeClr val="accent1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130" name="テキスト ボックス 15"/>
          <p:cNvSpPr txBox="1">
            <a:spLocks noChangeArrowheads="1"/>
          </p:cNvSpPr>
          <p:nvPr/>
        </p:nvSpPr>
        <p:spPr bwMode="auto">
          <a:xfrm>
            <a:off x="6120730" y="9995078"/>
            <a:ext cx="15121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/>
              <a:t>P/C17-047</a:t>
            </a:r>
            <a:endParaRPr lang="ja-JP" altLang="en-US" sz="105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132" name="テキスト ボックス 21"/>
          <p:cNvSpPr txBox="1">
            <a:spLocks noChangeArrowheads="1"/>
          </p:cNvSpPr>
          <p:nvPr/>
        </p:nvSpPr>
        <p:spPr bwMode="auto">
          <a:xfrm>
            <a:off x="0" y="9148112"/>
            <a:ext cx="7200900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ja-JP" altLang="en-US" dirty="0"/>
          </a:p>
          <a:p>
            <a:pPr algn="ctr"/>
            <a:r>
              <a:rPr lang="ja-JP" altLang="en-US" sz="1800" dirty="0" smtClean="0">
                <a:latin typeface="+mn-ea"/>
                <a:ea typeface="+mn-ea"/>
              </a:rPr>
              <a:t> </a:t>
            </a:r>
            <a:endParaRPr lang="ja-JP" altLang="en-US" sz="1800" dirty="0">
              <a:latin typeface="+mn-ea"/>
              <a:ea typeface="+mn-ea"/>
            </a:endParaRPr>
          </a:p>
          <a:p>
            <a:pPr algn="ctr"/>
            <a:r>
              <a:rPr lang="ja-JP" altLang="en-US" sz="1800" dirty="0">
                <a:latin typeface="+mn-ea"/>
                <a:ea typeface="+mn-ea"/>
              </a:rPr>
              <a:t>共催：みやざきホスピス緩和ケアネットワーク </a:t>
            </a:r>
            <a:r>
              <a:rPr lang="en-US" altLang="ja-JP" sz="1800" dirty="0" smtClean="0">
                <a:latin typeface="+mn-ea"/>
                <a:ea typeface="+mn-ea"/>
              </a:rPr>
              <a:t>/</a:t>
            </a:r>
            <a:r>
              <a:rPr lang="ja-JP" altLang="en-US" sz="1800" dirty="0" smtClean="0">
                <a:latin typeface="+mn-ea"/>
                <a:ea typeface="+mn-ea"/>
              </a:rPr>
              <a:t>テルモ</a:t>
            </a:r>
            <a:r>
              <a:rPr lang="ja-JP" altLang="en-US" sz="1800" dirty="0">
                <a:latin typeface="+mn-ea"/>
                <a:ea typeface="+mn-ea"/>
              </a:rPr>
              <a:t>株式</a:t>
            </a:r>
            <a:r>
              <a:rPr lang="ja-JP" altLang="en-US" sz="1800" dirty="0" smtClean="0">
                <a:latin typeface="+mn-ea"/>
                <a:ea typeface="+mn-ea"/>
              </a:rPr>
              <a:t>会社</a:t>
            </a:r>
            <a:r>
              <a:rPr lang="ja-JP" altLang="en-US" sz="1400" dirty="0"/>
              <a:t>　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1192213" y="6895739"/>
            <a:ext cx="142875" cy="28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513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8013" y="96838"/>
            <a:ext cx="1441450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5" name="テキスト ボックス 22"/>
          <p:cNvSpPr txBox="1">
            <a:spLocks noChangeArrowheads="1"/>
          </p:cNvSpPr>
          <p:nvPr/>
        </p:nvSpPr>
        <p:spPr bwMode="auto">
          <a:xfrm>
            <a:off x="59704" y="4488916"/>
            <a:ext cx="7069138" cy="5144380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80667" tIns="40334" rIns="80667" bIns="40334">
            <a:spAutoFit/>
          </a:bodyPr>
          <a:lstStyle/>
          <a:p>
            <a:r>
              <a:rPr lang="ja-JP" altLang="en-US" sz="1600" dirty="0" smtClean="0">
                <a:latin typeface="+mn-ea"/>
              </a:rPr>
              <a:t>■開会あいさつ</a:t>
            </a:r>
            <a:endParaRPr lang="zh-TW" altLang="en-US" sz="1600" dirty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■一般演題 </a:t>
            </a:r>
            <a:r>
              <a:rPr lang="en-US" altLang="ja-JP" sz="1600" dirty="0" smtClean="0">
                <a:latin typeface="+mn-ea"/>
              </a:rPr>
              <a:t>15:05</a:t>
            </a:r>
            <a:r>
              <a:rPr lang="ja-JP" altLang="en-US" sz="1600" dirty="0" smtClean="0">
                <a:latin typeface="+mn-ea"/>
              </a:rPr>
              <a:t>～</a:t>
            </a:r>
            <a:r>
              <a:rPr lang="en-US" altLang="ja-JP" sz="1600" dirty="0" smtClean="0">
                <a:latin typeface="+mn-ea"/>
              </a:rPr>
              <a:t>16:05 </a:t>
            </a:r>
            <a:endParaRPr lang="en-US" altLang="ja-JP" sz="1600" dirty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座長</a:t>
            </a:r>
            <a:r>
              <a:rPr lang="ja-JP" altLang="en-US" sz="1600" dirty="0" smtClean="0">
                <a:latin typeface="+mn-ea"/>
              </a:rPr>
              <a:t>：</a:t>
            </a:r>
            <a:r>
              <a:rPr lang="ja-JP" altLang="en-US" sz="1600" dirty="0">
                <a:latin typeface="+mn-ea"/>
              </a:rPr>
              <a:t>宮崎大学医学部　臨床神経科学講座　精神医学</a:t>
            </a:r>
            <a:r>
              <a:rPr lang="ja-JP" altLang="en-US" sz="1600" dirty="0" smtClean="0">
                <a:latin typeface="+mn-ea"/>
              </a:rPr>
              <a:t>分野</a:t>
            </a:r>
          </a:p>
          <a:p>
            <a:pPr algn="r"/>
            <a:r>
              <a:rPr lang="ja-JP" altLang="en-US" sz="1600" dirty="0" smtClean="0">
                <a:latin typeface="+mn-ea"/>
              </a:rPr>
              <a:t>講師　</a:t>
            </a:r>
            <a:r>
              <a:rPr lang="ja-JP" altLang="en-US" sz="1600" dirty="0"/>
              <a:t>船橋　</a:t>
            </a:r>
            <a:r>
              <a:rPr lang="ja-JP" altLang="en-US" sz="1600" dirty="0" smtClean="0"/>
              <a:t>英樹　</a:t>
            </a:r>
            <a:r>
              <a:rPr lang="ja-JP" altLang="en-US" sz="1600" dirty="0" smtClean="0">
                <a:latin typeface="+mn-ea"/>
              </a:rPr>
              <a:t>先生 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「緩和ケアが主体となる時期のがんのリハビリテーションについて」</a:t>
            </a:r>
          </a:p>
          <a:p>
            <a:pPr algn="r"/>
            <a:r>
              <a:rPr lang="ja-JP" altLang="en-US" sz="1600" dirty="0" smtClean="0">
                <a:latin typeface="+mn-ea"/>
              </a:rPr>
              <a:t>日南市立中部病院リハビリテーション科　前田　篤志先生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「終末期患者のメサドン導入</a:t>
            </a:r>
            <a:r>
              <a:rPr lang="en-US" altLang="ja-JP" sz="1600" dirty="0" smtClean="0">
                <a:latin typeface="+mn-ea"/>
              </a:rPr>
              <a:t>3</a:t>
            </a:r>
            <a:r>
              <a:rPr lang="ja-JP" altLang="en-US" sz="1600" dirty="0" smtClean="0">
                <a:latin typeface="+mn-ea"/>
              </a:rPr>
              <a:t>症例」</a:t>
            </a:r>
            <a:endParaRPr lang="ja-JP" altLang="en-US" sz="1600" dirty="0">
              <a:latin typeface="+mn-ea"/>
            </a:endParaRPr>
          </a:p>
          <a:p>
            <a:pPr algn="r"/>
            <a:r>
              <a:rPr lang="ja-JP" altLang="en-US" sz="1600" dirty="0" smtClean="0">
                <a:latin typeface="+mn-ea"/>
              </a:rPr>
              <a:t>宮崎大学医学部附属病院　薬剤部　　　　畑中　真理先生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smtClean="0">
                <a:latin typeface="+mn-ea"/>
              </a:rPr>
              <a:t>「難治性がん性疼痛に対するメサドンの使用状況」</a:t>
            </a:r>
            <a:endParaRPr lang="en-US" altLang="ja-JP" sz="1600" dirty="0" smtClean="0">
              <a:latin typeface="+mn-ea"/>
            </a:endParaRPr>
          </a:p>
          <a:p>
            <a:pPr lvl="0" algn="r" eaLnBrk="0" hangingPunct="0"/>
            <a:r>
              <a:rPr lang="ja-JP" altLang="ja-JP" sz="1600" dirty="0">
                <a:solidFill>
                  <a:schemeClr val="tx1"/>
                </a:solidFill>
                <a:latin typeface="+mn-ea"/>
                <a:cs typeface="Times New Roman" pitchFamily="18" charset="0"/>
              </a:rPr>
              <a:t>潤和会記念病院　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ペインクリニック科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cs typeface="Times New Roman" pitchFamily="18" charset="0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　</a:t>
            </a:r>
            <a:r>
              <a:rPr lang="ja-JP" altLang="ja-JP" sz="16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田中</a:t>
            </a:r>
            <a:r>
              <a:rPr lang="ja-JP" altLang="en-US" sz="1600" dirty="0">
                <a:solidFill>
                  <a:schemeClr val="tx1"/>
                </a:solidFill>
                <a:latin typeface="+mn-ea"/>
                <a:cs typeface="Times New Roman" pitchFamily="18" charset="0"/>
              </a:rPr>
              <a:t>　信彦</a:t>
            </a:r>
            <a:r>
              <a:rPr lang="ja-JP" altLang="ja-JP" sz="1600" dirty="0" smtClean="0">
                <a:solidFill>
                  <a:schemeClr val="tx1"/>
                </a:solidFill>
                <a:latin typeface="+mn-ea"/>
                <a:cs typeface="Times New Roman" pitchFamily="18" charset="0"/>
              </a:rPr>
              <a:t>先生</a:t>
            </a:r>
            <a:endParaRPr lang="ja-JP" altLang="en-US" sz="1600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■休憩</a:t>
            </a:r>
          </a:p>
          <a:p>
            <a:r>
              <a:rPr lang="ja-JP" altLang="en-US" sz="1600" dirty="0" smtClean="0">
                <a:latin typeface="+mn-ea"/>
              </a:rPr>
              <a:t>■</a:t>
            </a:r>
            <a:r>
              <a:rPr lang="zh-TW" altLang="en-US" sz="1600" dirty="0">
                <a:latin typeface="+mn-ea"/>
              </a:rPr>
              <a:t>情報提供 </a:t>
            </a:r>
            <a:r>
              <a:rPr lang="en-US" altLang="zh-TW" sz="1600" dirty="0" smtClean="0">
                <a:latin typeface="+mn-ea"/>
              </a:rPr>
              <a:t>16:15</a:t>
            </a:r>
            <a:r>
              <a:rPr lang="zh-TW" altLang="en-US" sz="1600" dirty="0" smtClean="0">
                <a:latin typeface="+mn-ea"/>
              </a:rPr>
              <a:t>～</a:t>
            </a:r>
            <a:r>
              <a:rPr lang="en-US" altLang="zh-TW" sz="1600" dirty="0" smtClean="0">
                <a:latin typeface="+mn-ea"/>
              </a:rPr>
              <a:t>16:30 </a:t>
            </a:r>
            <a:r>
              <a:rPr lang="zh-TW" altLang="en-US" sz="1600" dirty="0" smtClean="0">
                <a:latin typeface="+mn-ea"/>
              </a:rPr>
              <a:t>「</a:t>
            </a:r>
            <a:r>
              <a:rPr lang="ja-JP" altLang="ja-JP" sz="1600" dirty="0"/>
              <a:t>緩和ケアに関する近時の話題</a:t>
            </a:r>
            <a:r>
              <a:rPr lang="zh-TW" altLang="en-US" sz="1600" dirty="0" smtClean="0">
                <a:latin typeface="+mn-ea"/>
              </a:rPr>
              <a:t>」 </a:t>
            </a:r>
            <a:endParaRPr lang="ja-JP" altLang="en-US" sz="1600" dirty="0" smtClean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　　　　　　　　　　　　　　　　　　　　　　　　テルモ</a:t>
            </a:r>
            <a:r>
              <a:rPr lang="zh-TW" altLang="en-US" sz="1600" dirty="0">
                <a:latin typeface="+mn-ea"/>
              </a:rPr>
              <a:t>株式会社 </a:t>
            </a:r>
            <a:endParaRPr lang="ja-JP" altLang="en-US" sz="1600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■</a:t>
            </a:r>
            <a:r>
              <a:rPr lang="ja-JP" altLang="en-US" sz="1600" dirty="0">
                <a:latin typeface="+mn-ea"/>
              </a:rPr>
              <a:t>特別講演 </a:t>
            </a:r>
            <a:r>
              <a:rPr lang="en-US" altLang="ja-JP" sz="1600" dirty="0" smtClean="0">
                <a:latin typeface="+mn-ea"/>
              </a:rPr>
              <a:t>16:30</a:t>
            </a:r>
            <a:r>
              <a:rPr lang="ja-JP" altLang="en-US" sz="1600" dirty="0">
                <a:latin typeface="+mn-ea"/>
              </a:rPr>
              <a:t>～</a:t>
            </a:r>
            <a:r>
              <a:rPr lang="en-US" altLang="ja-JP" sz="1600" dirty="0" smtClean="0">
                <a:latin typeface="+mn-ea"/>
              </a:rPr>
              <a:t>17:30 </a:t>
            </a:r>
            <a:endParaRPr lang="en-US" altLang="ja-JP" sz="1600" dirty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座長</a:t>
            </a:r>
            <a:r>
              <a:rPr lang="ja-JP" altLang="en-US" sz="1600" dirty="0" smtClean="0">
                <a:latin typeface="+mn-ea"/>
              </a:rPr>
              <a:t>：宮崎大学医学部　臨床神経科学講座　精神医学分野　</a:t>
            </a:r>
          </a:p>
          <a:p>
            <a:pPr algn="r"/>
            <a:r>
              <a:rPr lang="ja-JP" altLang="en-US" sz="2000" dirty="0" smtClean="0">
                <a:latin typeface="+mn-ea"/>
              </a:rPr>
              <a:t>教授　石田　康　先生 </a:t>
            </a:r>
            <a:endParaRPr lang="en-US" altLang="ja-JP" sz="2400" dirty="0" smtClean="0">
              <a:latin typeface="+mn-ea"/>
            </a:endParaRPr>
          </a:p>
          <a:p>
            <a:pPr algn="ctr"/>
            <a:r>
              <a:rPr lang="en-US" altLang="ja-JP" sz="2400" dirty="0" smtClean="0">
                <a:latin typeface="+mn-ea"/>
              </a:rPr>
              <a:t>『 </a:t>
            </a:r>
            <a:r>
              <a:rPr lang="ja-JP" altLang="en-US" sz="2400" dirty="0" smtClean="0">
                <a:latin typeface="+mn-ea"/>
              </a:rPr>
              <a:t>がん医療における認知機能障害（仮） </a:t>
            </a:r>
            <a:r>
              <a:rPr lang="en-US" altLang="ja-JP" sz="2400" dirty="0">
                <a:latin typeface="+mn-ea"/>
              </a:rPr>
              <a:t>』 </a:t>
            </a:r>
            <a:endParaRPr lang="ja-JP" altLang="en-US" sz="2400" dirty="0" smtClean="0">
              <a:latin typeface="+mn-ea"/>
            </a:endParaRPr>
          </a:p>
          <a:p>
            <a:pPr algn="ctr"/>
            <a:r>
              <a:rPr lang="ja-JP" altLang="en-US" sz="1600" dirty="0" smtClean="0">
                <a:latin typeface="+mn-ea"/>
              </a:rPr>
              <a:t>講師</a:t>
            </a:r>
            <a:r>
              <a:rPr lang="ja-JP" altLang="en-US" sz="1600" dirty="0">
                <a:latin typeface="+mn-ea"/>
              </a:rPr>
              <a:t>：</a:t>
            </a:r>
            <a:r>
              <a:rPr lang="ja-JP" altLang="ja-JP" sz="1600" dirty="0" smtClean="0"/>
              <a:t>京都大学医学研究科</a:t>
            </a:r>
            <a:r>
              <a:rPr lang="en-US" altLang="ja-JP" sz="1600" dirty="0" smtClean="0"/>
              <a:t> </a:t>
            </a:r>
            <a:r>
              <a:rPr lang="ja-JP" altLang="en-US" sz="1600" dirty="0" smtClean="0"/>
              <a:t>作業療法学講座 脳機能リハビリテーション分野</a:t>
            </a:r>
            <a:r>
              <a:rPr lang="ja-JP" altLang="ja-JP" dirty="0"/>
              <a:t>　</a:t>
            </a:r>
            <a:r>
              <a:rPr lang="ja-JP" altLang="ja-JP" sz="2400" dirty="0"/>
              <a:t>准</a:t>
            </a:r>
            <a:r>
              <a:rPr lang="ja-JP" altLang="ja-JP" sz="2400" dirty="0" smtClean="0"/>
              <a:t>教授</a:t>
            </a:r>
            <a:r>
              <a:rPr lang="ja-JP" altLang="en-US" sz="2400" dirty="0" smtClean="0"/>
              <a:t>　　</a:t>
            </a:r>
            <a:r>
              <a:rPr lang="ja-JP" altLang="ja-JP" sz="2400" dirty="0" smtClean="0"/>
              <a:t>谷向</a:t>
            </a:r>
            <a:r>
              <a:rPr lang="ja-JP" altLang="en-US" sz="2400" dirty="0" smtClean="0"/>
              <a:t>　</a:t>
            </a:r>
            <a:r>
              <a:rPr lang="ja-JP" altLang="ja-JP" sz="2400" dirty="0" smtClean="0"/>
              <a:t>仁</a:t>
            </a:r>
            <a:r>
              <a:rPr lang="ja-JP" altLang="ja-JP" sz="2400" dirty="0"/>
              <a:t>　</a:t>
            </a:r>
            <a:r>
              <a:rPr lang="zh-TW" altLang="en-US" sz="2400" dirty="0" smtClean="0">
                <a:latin typeface="+mn-ea"/>
              </a:rPr>
              <a:t>先生</a:t>
            </a:r>
            <a:endParaRPr lang="en-US" altLang="ja-JP" sz="2400" dirty="0">
              <a:latin typeface="+mn-ea"/>
              <a:cs typeface="メイリオ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55359"/>
            <a:ext cx="72009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 dirty="0"/>
          </a:p>
          <a:p>
            <a:pPr algn="ctr"/>
            <a:r>
              <a:rPr lang="ja-JP" altLang="en-US" dirty="0"/>
              <a:t> </a:t>
            </a:r>
            <a:r>
              <a:rPr lang="ja-JP" altLang="en-US" sz="2800" b="1" dirty="0">
                <a:latin typeface="+mn-ea"/>
                <a:ea typeface="+mn-ea"/>
              </a:rPr>
              <a:t>みやざきホスピス･緩和ケアネットワーク </a:t>
            </a:r>
          </a:p>
          <a:p>
            <a:pPr algn="ctr"/>
            <a:r>
              <a:rPr lang="ja-JP" altLang="en-US" sz="2800" b="1" dirty="0" smtClean="0">
                <a:latin typeface="+mn-ea"/>
                <a:ea typeface="+mn-ea"/>
              </a:rPr>
              <a:t>第</a:t>
            </a:r>
            <a:r>
              <a:rPr lang="en-US" altLang="ja-JP" sz="2800" b="1" dirty="0" smtClean="0">
                <a:latin typeface="+mn-ea"/>
                <a:ea typeface="+mn-ea"/>
              </a:rPr>
              <a:t>12</a:t>
            </a:r>
            <a:r>
              <a:rPr lang="ja-JP" altLang="en-US" sz="2800" b="1" dirty="0" smtClean="0">
                <a:latin typeface="+mn-ea"/>
                <a:ea typeface="+mn-ea"/>
              </a:rPr>
              <a:t>回</a:t>
            </a:r>
            <a:r>
              <a:rPr lang="zh-CN" altLang="en-US" sz="2800" b="1" dirty="0" smtClean="0">
                <a:latin typeface="+mn-ea"/>
                <a:ea typeface="+mn-ea"/>
              </a:rPr>
              <a:t>学術</a:t>
            </a:r>
            <a:r>
              <a:rPr lang="zh-CN" altLang="en-US" sz="2800" b="1" dirty="0">
                <a:latin typeface="+mn-ea"/>
                <a:ea typeface="+mn-ea"/>
              </a:rPr>
              <a:t>集会</a:t>
            </a:r>
            <a:r>
              <a:rPr lang="ja-JP" altLang="en-US" sz="2800" b="1" i="1" dirty="0" smtClean="0">
                <a:latin typeface="+mn-ea"/>
                <a:ea typeface="+mn-ea"/>
              </a:rPr>
              <a:t>開催のご案内</a:t>
            </a:r>
            <a:endParaRPr lang="ja-JP" altLang="en-US" sz="2800" b="1" i="1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ea"/>
              <a:ea typeface="+mn-ea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37282" y="4090422"/>
            <a:ext cx="4299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３</a:t>
            </a:r>
            <a:r>
              <a:rPr lang="en-US" altLang="ja-JP" sz="1600" b="1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. </a:t>
            </a:r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参加費    　</a:t>
            </a:r>
            <a:r>
              <a:rPr lang="en-US" altLang="ja-JP" sz="1600" b="1" dirty="0" smtClean="0">
                <a:latin typeface="+mj-ea"/>
                <a:ea typeface="+mj-ea"/>
              </a:rPr>
              <a:t>500</a:t>
            </a:r>
            <a:r>
              <a:rPr lang="ja-JP" altLang="en-US" sz="1600" b="1" dirty="0" smtClean="0">
                <a:latin typeface="+mj-ea"/>
                <a:ea typeface="+mj-ea"/>
              </a:rPr>
              <a:t>円</a:t>
            </a:r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     　　 　　</a:t>
            </a:r>
            <a:endParaRPr lang="ja-JP" altLang="en-US" sz="16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/>
          <p:cNvSpPr txBox="1"/>
          <p:nvPr/>
        </p:nvSpPr>
        <p:spPr>
          <a:xfrm>
            <a:off x="216074" y="4368001"/>
            <a:ext cx="6340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①　　　　　　　　　　　　　　　　　　　　　　　　　　　　部署：　　　　　　　　　　　　　職種：　　　　　　　　　　</a:t>
            </a:r>
            <a:endParaRPr kumimoji="1" lang="ja-JP" altLang="en-US" sz="12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16074" y="4645000"/>
            <a:ext cx="6340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②</a:t>
            </a:r>
            <a:r>
              <a:rPr kumimoji="1" lang="ja-JP" altLang="en-US" sz="1200" dirty="0" smtClean="0"/>
              <a:t>　　　　　　　　　　　　　　　　　　　　　　　　　　　　部署：　　　　　　　　　　　　　職種：　　　　　　　　　　</a:t>
            </a:r>
            <a:endParaRPr kumimoji="1" lang="ja-JP" altLang="en-US" sz="12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16074" y="4944065"/>
            <a:ext cx="6340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③</a:t>
            </a:r>
            <a:r>
              <a:rPr kumimoji="1" lang="ja-JP" altLang="en-US" sz="1200" dirty="0" smtClean="0"/>
              <a:t>　　　　　　　　　　　　　　　　　　　　　　　　　　　　部署：　　　　　　　　　　　　　職種：　　　　　　　　　　</a:t>
            </a:r>
            <a:endParaRPr kumimoji="1"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12581" y="5221064"/>
            <a:ext cx="6340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④</a:t>
            </a:r>
            <a:r>
              <a:rPr kumimoji="1" lang="ja-JP" altLang="en-US" sz="1200" dirty="0" smtClean="0"/>
              <a:t>　　　　　　　　　　　　　　　　　　　　　　　　　　　　部署：　　　　　　　　　　　　　職種：　　　　　　　　　　</a:t>
            </a:r>
            <a:endParaRPr kumimoji="1" lang="ja-JP" altLang="en-US" sz="12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16074" y="5520129"/>
            <a:ext cx="6340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⑤</a:t>
            </a:r>
            <a:r>
              <a:rPr kumimoji="1" lang="ja-JP" altLang="en-US" sz="1200" dirty="0" smtClean="0"/>
              <a:t>　　　　　　　　　　　　　　　　　　　　　　　　　　　　部署：　　　　　　　　　　　　　職種：　　　　　　　　　　</a:t>
            </a:r>
            <a:endParaRPr kumimoji="1" lang="ja-JP" altLang="en-US" sz="1200" dirty="0"/>
          </a:p>
        </p:txBody>
      </p:sp>
      <p:sp>
        <p:nvSpPr>
          <p:cNvPr id="6147" name="テキスト ボックス 20"/>
          <p:cNvSpPr txBox="1">
            <a:spLocks noChangeArrowheads="1"/>
          </p:cNvSpPr>
          <p:nvPr/>
        </p:nvSpPr>
        <p:spPr bwMode="auto">
          <a:xfrm>
            <a:off x="144463" y="8356803"/>
            <a:ext cx="7056437" cy="183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67" tIns="46484" rIns="92967" bIns="46484">
            <a:spAutoFit/>
          </a:bodyPr>
          <a:lstStyle/>
          <a:p>
            <a:endParaRPr lang="ja-JP" altLang="en-US" dirty="0"/>
          </a:p>
          <a:p>
            <a:r>
              <a:rPr lang="en-US" altLang="ja-JP" sz="1400" b="1" dirty="0">
                <a:solidFill>
                  <a:srgbClr val="FF0000"/>
                </a:solidFill>
                <a:latin typeface="+mn-ea"/>
                <a:ea typeface="+mn-ea"/>
              </a:rPr>
              <a:t>※</a:t>
            </a:r>
            <a:r>
              <a:rPr lang="ja-JP" altLang="en-US" sz="1400" b="1" dirty="0">
                <a:solidFill>
                  <a:srgbClr val="FF0000"/>
                </a:solidFill>
                <a:latin typeface="+mn-ea"/>
                <a:ea typeface="+mn-ea"/>
              </a:rPr>
              <a:t>当講習会での専用駐車場はご用意しておりませんので、お車でお越しの際は </a:t>
            </a:r>
          </a:p>
          <a:p>
            <a:r>
              <a:rPr lang="ja-JP" altLang="en-US" sz="1400" b="1" dirty="0">
                <a:solidFill>
                  <a:srgbClr val="FF0000"/>
                </a:solidFill>
                <a:latin typeface="+mn-ea"/>
                <a:ea typeface="+mn-ea"/>
              </a:rPr>
              <a:t>周辺の有料駐車場をご利用ください（各自負担）。 </a:t>
            </a:r>
            <a:endParaRPr lang="en-US" altLang="ja-JP" sz="1400" b="1" dirty="0">
              <a:solidFill>
                <a:srgbClr val="FF0000"/>
              </a:solidFill>
              <a:latin typeface="+mn-ea"/>
              <a:ea typeface="+mn-ea"/>
              <a:cs typeface="Meiryo UI" pitchFamily="50" charset="-128"/>
            </a:endParaRPr>
          </a:p>
          <a:p>
            <a:pPr eaLnBrk="0" hangingPunct="0"/>
            <a:endParaRPr lang="ja-JP" altLang="en-US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0" hangingPunct="0"/>
            <a:r>
              <a:rPr lang="en-US" altLang="ja-JP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個人情報の取扱いについて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 </a:t>
            </a:r>
          </a:p>
          <a:p>
            <a:pPr eaLnBrk="0" hangingPunct="0"/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ja-JP" sz="1100" dirty="0"/>
              <a:t>個人情報については，下記及び弊社</a:t>
            </a:r>
            <a:r>
              <a:rPr lang="en-US" altLang="ja-JP" sz="1100" dirty="0"/>
              <a:t>Web</a:t>
            </a:r>
            <a:r>
              <a:rPr lang="ja-JP" altLang="ja-JP" sz="1100" dirty="0"/>
              <a:t>サイトに掲載している個人情報保護方針に基づいて取扱います</a:t>
            </a:r>
            <a:r>
              <a:rPr lang="ja-JP" altLang="ja-JP" sz="1100" dirty="0" smtClean="0"/>
              <a:t>。</a:t>
            </a:r>
            <a:endParaRPr lang="ja-JP" altLang="en-US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0" hangingPunct="0"/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①個人情報は、本セミナーに関する連絡、テルモ商品サービスに関する情報の提供以外の用途には使用いたしません。 </a:t>
            </a:r>
          </a:p>
          <a:p>
            <a:pPr eaLnBrk="0" hangingPunct="0"/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②個人情報に関する問合せ先：テルモ株式会社鹿児島支店  鹿児島市西田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－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5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－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管理者　小澤　達也</a:t>
            </a:r>
            <a:endParaRPr lang="en-US" altLang="ja-JP" sz="1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0" hangingPunct="0"/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　　　　　　　　　　　　　　　　　　 電話</a:t>
            </a:r>
            <a:r>
              <a:rPr lang="en-US" altLang="ja-JP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:0120-128-195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テルモコールセンター）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</a:t>
            </a:r>
            <a:endParaRPr lang="en-US" altLang="ja-JP" sz="9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150" name="テキスト ボックス 11"/>
          <p:cNvSpPr txBox="1">
            <a:spLocks noChangeArrowheads="1"/>
          </p:cNvSpPr>
          <p:nvPr/>
        </p:nvSpPr>
        <p:spPr bwMode="auto">
          <a:xfrm>
            <a:off x="216074" y="1859652"/>
            <a:ext cx="67687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800" u="sng" dirty="0" smtClean="0"/>
              <a:t>参加申込書　（　</a:t>
            </a:r>
            <a:r>
              <a:rPr lang="en-US" altLang="ja-JP" sz="1800" u="sng" dirty="0" smtClean="0"/>
              <a:t>FAX</a:t>
            </a:r>
            <a:r>
              <a:rPr lang="ja-JP" altLang="en-US" sz="1800" u="sng" dirty="0" smtClean="0"/>
              <a:t>：　</a:t>
            </a:r>
            <a:r>
              <a:rPr lang="en-US" altLang="ja-JP" sz="3200" b="1" u="sng" dirty="0" smtClean="0"/>
              <a:t>099-254-1800</a:t>
            </a:r>
            <a:r>
              <a:rPr lang="ja-JP" altLang="en-US" sz="3200" b="1" u="sng" dirty="0" smtClean="0"/>
              <a:t>　</a:t>
            </a:r>
            <a:r>
              <a:rPr lang="ja-JP" altLang="en-US" sz="1800" u="sng" dirty="0" smtClean="0"/>
              <a:t>）</a:t>
            </a:r>
            <a:endParaRPr lang="ja-JP" altLang="en-US" sz="1600" u="sng" dirty="0"/>
          </a:p>
        </p:txBody>
      </p:sp>
      <p:sp>
        <p:nvSpPr>
          <p:cNvPr id="16" name="正方形/長方形 15"/>
          <p:cNvSpPr/>
          <p:nvPr/>
        </p:nvSpPr>
        <p:spPr>
          <a:xfrm>
            <a:off x="144463" y="1643628"/>
            <a:ext cx="6911975" cy="42975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54" name="テキスト ボックス 16"/>
          <p:cNvSpPr txBox="1">
            <a:spLocks noChangeArrowheads="1"/>
          </p:cNvSpPr>
          <p:nvPr/>
        </p:nvSpPr>
        <p:spPr bwMode="auto">
          <a:xfrm>
            <a:off x="144066" y="2579732"/>
            <a:ext cx="684053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 smtClean="0"/>
              <a:t>貴施設名</a:t>
            </a:r>
            <a:r>
              <a:rPr lang="ja-JP" altLang="en-US" sz="1600" dirty="0"/>
              <a:t>：　　　　　　　　　　　　　</a:t>
            </a:r>
            <a:endParaRPr lang="en-US" altLang="ja-JP" sz="1600" dirty="0" smtClean="0"/>
          </a:p>
          <a:p>
            <a:endParaRPr lang="en-US" altLang="ja-JP" sz="1600" dirty="0" smtClean="0"/>
          </a:p>
          <a:p>
            <a:r>
              <a:rPr lang="ja-JP" altLang="en-US" sz="1600" dirty="0" smtClean="0"/>
              <a:t>電話番号：　　　　　　　　　　　　　　</a:t>
            </a:r>
            <a:endParaRPr lang="en-US" altLang="ja-JP" sz="1600" dirty="0" smtClean="0"/>
          </a:p>
          <a:p>
            <a:endParaRPr lang="en-US" altLang="ja-JP" sz="1600" dirty="0" smtClean="0"/>
          </a:p>
          <a:p>
            <a:r>
              <a:rPr lang="ja-JP" altLang="en-US" sz="1600" dirty="0"/>
              <a:t>連絡</a:t>
            </a:r>
            <a:r>
              <a:rPr lang="ja-JP" altLang="en-US" sz="1600" dirty="0" smtClean="0"/>
              <a:t>用ＦＡＸ番号：　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288082" y="612552"/>
            <a:ext cx="1368152" cy="864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800" b="1" dirty="0"/>
              <a:t>お申し込み</a:t>
            </a:r>
            <a:endParaRPr lang="en-US" altLang="ja-JP" sz="18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800" b="1" dirty="0"/>
              <a:t>　</a:t>
            </a:r>
            <a:r>
              <a:rPr lang="ja-JP" altLang="en-US" sz="1800" b="1" dirty="0" smtClean="0"/>
              <a:t>　方法</a:t>
            </a:r>
            <a:endParaRPr lang="en-US" altLang="ja-JP" sz="1800" b="1" dirty="0"/>
          </a:p>
        </p:txBody>
      </p:sp>
      <p:sp>
        <p:nvSpPr>
          <p:cNvPr id="6157" name="テキスト ボックス 3"/>
          <p:cNvSpPr txBox="1">
            <a:spLocks noChangeArrowheads="1"/>
          </p:cNvSpPr>
          <p:nvPr/>
        </p:nvSpPr>
        <p:spPr bwMode="auto">
          <a:xfrm>
            <a:off x="1656234" y="612552"/>
            <a:ext cx="5184601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ＭＳ Ｐゴシック" charset="-128"/>
              </a:rPr>
              <a:t>●</a:t>
            </a:r>
            <a:r>
              <a:rPr lang="ja-JP" altLang="en-US" sz="1600" dirty="0" smtClean="0">
                <a:solidFill>
                  <a:srgbClr val="FF0000"/>
                </a:solidFill>
                <a:latin typeface="ＭＳ Ｐゴシック" charset="-128"/>
              </a:rPr>
              <a:t>当日受付可能ですが、事前に</a:t>
            </a:r>
            <a:r>
              <a:rPr lang="en-US" altLang="ja-JP" sz="1600" dirty="0" smtClean="0">
                <a:solidFill>
                  <a:srgbClr val="FF0000"/>
                </a:solidFill>
                <a:latin typeface="ＭＳ Ｐゴシック" charset="-128"/>
              </a:rPr>
              <a:t>FAX</a:t>
            </a:r>
            <a:r>
              <a:rPr lang="ja-JP" altLang="en-US" sz="1600" dirty="0" smtClean="0">
                <a:solidFill>
                  <a:srgbClr val="FF0000"/>
                </a:solidFill>
                <a:latin typeface="ＭＳ Ｐゴシック" charset="-128"/>
              </a:rPr>
              <a:t>でお申し込みいただくとスムーズに受付できます。</a:t>
            </a:r>
            <a:endParaRPr lang="en-US" altLang="ja-JP" sz="1600" dirty="0" smtClean="0">
              <a:solidFill>
                <a:srgbClr val="FF0000"/>
              </a:solidFill>
              <a:latin typeface="ＭＳ Ｐゴシック" charset="-128"/>
            </a:endParaRPr>
          </a:p>
          <a:p>
            <a:r>
              <a:rPr lang="ja-JP" altLang="en-US" sz="1600" dirty="0" smtClean="0">
                <a:latin typeface="ＭＳ Ｐゴシック" charset="-128"/>
              </a:rPr>
              <a:t>●お問い合わせ先　テルモコールセンター　</a:t>
            </a:r>
            <a:r>
              <a:rPr lang="en-US" altLang="ja-JP" sz="1600" dirty="0" smtClean="0">
                <a:latin typeface="ＭＳ Ｐゴシック" charset="-128"/>
              </a:rPr>
              <a:t>0120-128-195</a:t>
            </a:r>
            <a:r>
              <a:rPr lang="ja-JP" altLang="en-US" sz="1400" dirty="0" smtClean="0">
                <a:latin typeface="ＭＳ Ｐゴシック" charset="-128"/>
              </a:rPr>
              <a:t>　</a:t>
            </a:r>
            <a:endParaRPr lang="ja-JP" altLang="en-US" sz="1400" dirty="0">
              <a:latin typeface="ＭＳ Ｐゴシック" charset="-128"/>
            </a:endParaRPr>
          </a:p>
        </p:txBody>
      </p:sp>
      <p:sp>
        <p:nvSpPr>
          <p:cNvPr id="6161" name="テキスト ボックス 22"/>
          <p:cNvSpPr txBox="1">
            <a:spLocks noChangeArrowheads="1"/>
          </p:cNvSpPr>
          <p:nvPr/>
        </p:nvSpPr>
        <p:spPr bwMode="auto">
          <a:xfrm>
            <a:off x="2232025" y="8821738"/>
            <a:ext cx="185738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  <p:cxnSp>
        <p:nvCxnSpPr>
          <p:cNvPr id="19" name="直線コネクタ 18"/>
          <p:cNvCxnSpPr/>
          <p:nvPr/>
        </p:nvCxnSpPr>
        <p:spPr>
          <a:xfrm>
            <a:off x="1224186" y="2916808"/>
            <a:ext cx="540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1224186" y="3348856"/>
            <a:ext cx="540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360090" y="4572992"/>
            <a:ext cx="6408712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288082" y="4861024"/>
            <a:ext cx="6408712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288082" y="5149056"/>
            <a:ext cx="6408712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288082" y="5437088"/>
            <a:ext cx="6408712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288082" y="5725120"/>
            <a:ext cx="6408712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1656234" y="3852912"/>
            <a:ext cx="4968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144066" y="3897362"/>
            <a:ext cx="1531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 smtClean="0"/>
              <a:t>参加者ご芳名　</a:t>
            </a:r>
            <a:endParaRPr kumimoji="1" lang="ja-JP" altLang="en-US" sz="1600" dirty="0"/>
          </a:p>
        </p:txBody>
      </p:sp>
      <p:sp>
        <p:nvSpPr>
          <p:cNvPr id="33" name="正方形/長方形 32"/>
          <p:cNvSpPr/>
          <p:nvPr/>
        </p:nvSpPr>
        <p:spPr>
          <a:xfrm>
            <a:off x="72058" y="47521"/>
            <a:ext cx="63367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1200" dirty="0">
                <a:latin typeface="+mn-ea"/>
              </a:rPr>
              <a:t>みやざきホスピス･緩和</a:t>
            </a:r>
            <a:r>
              <a:rPr lang="ja-JP" altLang="en-US" sz="1200" dirty="0" smtClean="0">
                <a:latin typeface="+mn-ea"/>
              </a:rPr>
              <a:t>ケアネットワーク　</a:t>
            </a:r>
            <a:r>
              <a:rPr lang="zh-CN" altLang="en-US" sz="1200" dirty="0" smtClean="0">
                <a:latin typeface="+mn-ea"/>
              </a:rPr>
              <a:t>学術集会</a:t>
            </a:r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　　</a:t>
            </a:r>
            <a:r>
              <a:rPr lang="en-US" altLang="ja-JP" sz="1200" dirty="0" smtClean="0">
                <a:latin typeface="ＭＳ Ｐゴシック" pitchFamily="50" charset="-128"/>
                <a:ea typeface="ＭＳ Ｐゴシック" pitchFamily="50" charset="-128"/>
              </a:rPr>
              <a:t>2017.7.29</a:t>
            </a:r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（土）</a:t>
            </a:r>
            <a:endParaRPr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7520" y="5985594"/>
            <a:ext cx="5711242" cy="26814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010286225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ユーザー定義 1">
      <a:majorFont>
        <a:latin typeface="Bookman Old Style"/>
        <a:ea typeface="メイリオ"/>
        <a:cs typeface=""/>
      </a:majorFont>
      <a:minorFont>
        <a:latin typeface="Century Schoolbook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リゾート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リゾート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C10B839-A873-4E7D-BCAB-E34B0F9E0B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TS010286225</Template>
  <TotalTime>0</TotalTime>
  <Words>125</Words>
  <Application>Microsoft Office PowerPoint</Application>
  <PresentationFormat>ユーザー設定</PresentationFormat>
  <Paragraphs>64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TS010286225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2014-06-09T02:59:01Z</dcterms:created>
  <dcterms:modified xsi:type="dcterms:W3CDTF">2017-07-06T00:30:44Z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TC102862259990</vt:lpwstr>
  </property>
</Properties>
</file>