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582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88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34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30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59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67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8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75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0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09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16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50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B009-AEDA-4893-BEEA-EB9D9CE22950}" type="datetimeFigureOut">
              <a:rPr kumimoji="1" lang="ja-JP" altLang="en-US" smtClean="0"/>
              <a:t>2018/5/8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58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20688" y="179512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みやざきホスピス・緩和ケアネットワーク</a:t>
            </a:r>
            <a:endParaRPr lang="ja-JP" altLang="ja-JP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itchFamily="18" charset="-128"/>
              <a:ea typeface="HGP明朝B" pitchFamily="18" charset="-128"/>
            </a:endParaRPr>
          </a:p>
          <a:p>
            <a:pPr algn="ctr"/>
            <a:r>
              <a:rPr lang="ja-JP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第</a:t>
            </a: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14</a:t>
            </a:r>
            <a:r>
              <a:rPr lang="ja-JP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回学術集会</a:t>
            </a:r>
            <a:endParaRPr lang="ja-JP" altLang="en-US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36712" y="1175127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HGP明朝B" pitchFamily="18" charset="-128"/>
                <a:ea typeface="HGP明朝B" pitchFamily="18" charset="-128"/>
              </a:rPr>
              <a:t>日時：平成</a:t>
            </a:r>
            <a:r>
              <a:rPr lang="en-US" altLang="ja-JP" dirty="0">
                <a:latin typeface="HGP明朝B" pitchFamily="18" charset="-128"/>
                <a:ea typeface="HGP明朝B" pitchFamily="18" charset="-128"/>
              </a:rPr>
              <a:t> 30</a:t>
            </a:r>
            <a:r>
              <a:rPr lang="ja-JP" altLang="ja-JP" dirty="0">
                <a:latin typeface="HGP明朝B" pitchFamily="18" charset="-128"/>
                <a:ea typeface="HGP明朝B" pitchFamily="18" charset="-128"/>
              </a:rPr>
              <a:t>年</a:t>
            </a:r>
            <a:r>
              <a:rPr lang="en-US" altLang="ja-JP" dirty="0">
                <a:latin typeface="HGP明朝B" pitchFamily="18" charset="-128"/>
                <a:ea typeface="HGP明朝B" pitchFamily="18" charset="-128"/>
              </a:rPr>
              <a:t> 6</a:t>
            </a:r>
            <a:r>
              <a:rPr lang="ja-JP" altLang="ja-JP" dirty="0">
                <a:latin typeface="HGP明朝B" pitchFamily="18" charset="-128"/>
                <a:ea typeface="HGP明朝B" pitchFamily="18" charset="-128"/>
              </a:rPr>
              <a:t>月</a:t>
            </a:r>
            <a:r>
              <a:rPr lang="en-US" altLang="ja-JP" dirty="0">
                <a:latin typeface="HGP明朝B" pitchFamily="18" charset="-128"/>
                <a:ea typeface="HGP明朝B" pitchFamily="18" charset="-128"/>
              </a:rPr>
              <a:t>9</a:t>
            </a:r>
            <a:r>
              <a:rPr lang="ja-JP" altLang="ja-JP" dirty="0">
                <a:latin typeface="HGP明朝B" pitchFamily="18" charset="-128"/>
                <a:ea typeface="HGP明朝B" pitchFamily="18" charset="-128"/>
              </a:rPr>
              <a:t>日（土）</a:t>
            </a:r>
            <a:r>
              <a:rPr lang="en-US" altLang="ja-JP" dirty="0">
                <a:latin typeface="HGP明朝B" pitchFamily="18" charset="-128"/>
                <a:ea typeface="HGP明朝B" pitchFamily="18" charset="-128"/>
              </a:rPr>
              <a:t>  14:30</a:t>
            </a:r>
            <a:r>
              <a:rPr lang="ja-JP" altLang="ja-JP" dirty="0">
                <a:latin typeface="HGP明朝B" pitchFamily="18" charset="-128"/>
                <a:ea typeface="HGP明朝B" pitchFamily="18" charset="-128"/>
              </a:rPr>
              <a:t>～　　</a:t>
            </a:r>
            <a:endParaRPr lang="en-US" altLang="ja-JP" dirty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ja-JP" dirty="0">
                <a:latin typeface="HGP明朝B" pitchFamily="18" charset="-128"/>
                <a:ea typeface="HGP明朝B" pitchFamily="18" charset="-128"/>
              </a:rPr>
              <a:t>場所：</a:t>
            </a:r>
            <a:r>
              <a:rPr lang="ja-JP" altLang="en-US" dirty="0">
                <a:latin typeface="HGP明朝B" pitchFamily="18" charset="-128"/>
                <a:ea typeface="HGP明朝B" pitchFamily="18" charset="-128"/>
              </a:rPr>
              <a:t>ＫＩＴＥＮ８階コンベンションホール 大会議室</a:t>
            </a:r>
            <a:endParaRPr lang="en-US" altLang="ja-JP" dirty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dirty="0">
                <a:latin typeface="HGP明朝B" pitchFamily="18" charset="-128"/>
                <a:ea typeface="HGP明朝B" pitchFamily="18" charset="-128"/>
              </a:rPr>
              <a:t>　　　</a:t>
            </a:r>
            <a:r>
              <a:rPr lang="ja-JP" altLang="en-US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宮崎県宮崎市錦町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1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番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10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号 ＫＩＴＥＮビル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8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階　　　</a:t>
            </a:r>
            <a:r>
              <a:rPr lang="ja-JP" altLang="en-US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　　　　　　　　　　　　　　　</a:t>
            </a:r>
            <a:endParaRPr lang="ja-JP" altLang="ja-JP" sz="11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9213" y="3769641"/>
            <a:ext cx="6408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B0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◆</a:t>
            </a:r>
            <a:r>
              <a:rPr lang="ja-JP" altLang="en-US" sz="14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ja-JP" sz="1600" dirty="0">
                <a:latin typeface="HGP明朝B" pitchFamily="18" charset="-128"/>
                <a:ea typeface="HGP明朝B" pitchFamily="18" charset="-128"/>
              </a:rPr>
              <a:t>一般演題</a:t>
            </a:r>
            <a:r>
              <a:rPr lang="en-US" altLang="ja-JP" sz="1600" dirty="0">
                <a:latin typeface="HGP明朝B" pitchFamily="18" charset="-128"/>
                <a:ea typeface="HGP明朝B" pitchFamily="18" charset="-128"/>
              </a:rPr>
              <a:t>   14</a:t>
            </a:r>
            <a:r>
              <a:rPr lang="ja-JP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30</a:t>
            </a:r>
            <a:r>
              <a:rPr lang="ja-JP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15</a:t>
            </a:r>
            <a:r>
              <a:rPr lang="ja-JP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00</a:t>
            </a:r>
            <a:r>
              <a:rPr lang="ja-JP" altLang="en-US" sz="1600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400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　　　　　　　　　　　　　　　　　　　　　　　　　　　　</a:t>
            </a:r>
            <a:r>
              <a:rPr lang="ja-JP" altLang="ja-JP" sz="1400" u="sng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　　　　　　　　　　　　　　　　　　　</a:t>
            </a:r>
            <a:r>
              <a:rPr lang="ja-JP" altLang="ja-JP" sz="14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38084" y="6392295"/>
            <a:ext cx="6319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座長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：宮崎大学医学部 病態解析医学講座 放射線医学分野 教授平井 俊範 </a:t>
            </a:r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先生</a:t>
            </a:r>
          </a:p>
          <a:p>
            <a:endParaRPr lang="ja-JP" altLang="ja-JP" sz="14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38084" y="8267699"/>
            <a:ext cx="57583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＊</a:t>
            </a:r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当日は</a:t>
            </a:r>
            <a:r>
              <a:rPr lang="ja-JP" altLang="en-US" sz="1100" dirty="0">
                <a:latin typeface="HGP明朝B" pitchFamily="18" charset="-128"/>
                <a:ea typeface="HGP明朝B" pitchFamily="18" charset="-128"/>
              </a:rPr>
              <a:t>茶菓</a:t>
            </a:r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を準備いたしておりま</a:t>
            </a:r>
            <a:r>
              <a:rPr lang="ja-JP" altLang="en-US" sz="1100" dirty="0">
                <a:latin typeface="HGP明朝B" pitchFamily="18" charset="-128"/>
                <a:ea typeface="HGP明朝B" pitchFamily="18" charset="-128"/>
              </a:rPr>
              <a:t>す。</a:t>
            </a:r>
            <a:endParaRPr lang="en-US" altLang="ja-JP" sz="1100" dirty="0">
              <a:latin typeface="HGP明朝B" pitchFamily="18" charset="-128"/>
              <a:ea typeface="HGP明朝B" pitchFamily="18" charset="-128"/>
            </a:endParaRPr>
          </a:p>
          <a:p>
            <a:pPr lvl="0"/>
            <a:r>
              <a:rPr lang="ja-JP" altLang="en-US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＊当日会員および入会希望の方は年会費（平成</a:t>
            </a:r>
            <a:r>
              <a:rPr lang="en-US" altLang="ja-JP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30</a:t>
            </a:r>
            <a:r>
              <a:rPr lang="ja-JP" altLang="en-US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年度分）</a:t>
            </a:r>
            <a:r>
              <a:rPr lang="en-US" altLang="ja-JP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1000</a:t>
            </a:r>
            <a:r>
              <a:rPr lang="ja-JP" altLang="en-US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円を頂きます。</a:t>
            </a:r>
            <a:endParaRPr lang="en-US" altLang="ja-JP" sz="1100" dirty="0">
              <a:latin typeface="HGP明朝B" pitchFamily="18" charset="-128"/>
              <a:ea typeface="HGP明朝B" pitchFamily="18" charset="-128"/>
            </a:endParaRPr>
          </a:p>
          <a:p>
            <a:pPr lvl="0"/>
            <a:endParaRPr lang="en-US" altLang="ja-JP" sz="11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59143" y="8736238"/>
            <a:ext cx="61944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latin typeface="HGP明朝B" pitchFamily="18" charset="-128"/>
                <a:ea typeface="HGP明朝B" pitchFamily="18" charset="-128"/>
              </a:rPr>
              <a:t>共催：みやざきホスピス・緩和ケアネットワーク</a:t>
            </a:r>
            <a:r>
              <a:rPr lang="en-US" altLang="ja-JP" sz="1200" dirty="0">
                <a:latin typeface="HGP明朝B" pitchFamily="18" charset="-128"/>
                <a:ea typeface="HGP明朝B" pitchFamily="18" charset="-128"/>
              </a:rPr>
              <a:t>/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久光製薬株式会社</a:t>
            </a:r>
            <a:r>
              <a:rPr lang="en-US" altLang="ja-JP" sz="1200" dirty="0">
                <a:latin typeface="HGP明朝B" pitchFamily="18" charset="-128"/>
                <a:ea typeface="HGP明朝B" pitchFamily="18" charset="-128"/>
              </a:rPr>
              <a:t>/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協和発酵キリン株式会社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31930" y="5955195"/>
            <a:ext cx="2720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B05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◆</a:t>
            </a:r>
            <a:r>
              <a:rPr lang="ja-JP" altLang="en-US" sz="14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ja-JP" sz="1600" dirty="0">
                <a:latin typeface="HGP明朝B" pitchFamily="18" charset="-128"/>
                <a:ea typeface="HGP明朝B" pitchFamily="18" charset="-128"/>
              </a:rPr>
              <a:t>特別講演　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 15</a:t>
            </a:r>
            <a:r>
              <a:rPr lang="ja-JP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20</a:t>
            </a:r>
            <a:r>
              <a:rPr lang="ja-JP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16</a:t>
            </a:r>
            <a:r>
              <a:rPr lang="ja-JP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20</a:t>
            </a:r>
            <a:endParaRPr lang="ja-JP" altLang="en-US" sz="16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140074" y="6943393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000" dirty="0">
                <a:latin typeface="HGP明朝B" pitchFamily="18" charset="-128"/>
                <a:ea typeface="HGP明朝B" pitchFamily="18" charset="-128"/>
              </a:rPr>
              <a:t>『</a:t>
            </a:r>
            <a:r>
              <a:rPr lang="ja-JP" altLang="en-US" sz="2400" dirty="0">
                <a:latin typeface="HGP明朝B" panose="02020800000000000000" pitchFamily="18" charset="-128"/>
                <a:ea typeface="HGP明朝B" panose="02020800000000000000" pitchFamily="18" charset="-128"/>
              </a:rPr>
              <a:t>　放射線治療の原理と緩和照射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ja-JP" sz="2000" dirty="0">
                <a:latin typeface="HGP明朝B" pitchFamily="18" charset="-128"/>
                <a:ea typeface="HGP明朝B" pitchFamily="18" charset="-128"/>
              </a:rPr>
              <a:t>』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82480" y="7460826"/>
            <a:ext cx="6070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latin typeface="HGP明朝B" pitchFamily="18" charset="-128"/>
                <a:ea typeface="HGP明朝B" pitchFamily="18" charset="-128"/>
              </a:rPr>
              <a:t>熊本大学大学院生命科学研究部 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先端生命医療科学部門</a:t>
            </a:r>
            <a:endParaRPr lang="en-US" altLang="ja-JP" sz="1400" dirty="0">
              <a:latin typeface="HGP明朝B" pitchFamily="18" charset="-128"/>
              <a:ea typeface="HGP明朝B" pitchFamily="18" charset="-128"/>
            </a:endParaRPr>
          </a:p>
          <a:p>
            <a:pPr algn="r"/>
            <a:r>
              <a:rPr lang="zh-TW" altLang="en-US" sz="1400" dirty="0">
                <a:latin typeface="HGP明朝B" pitchFamily="18" charset="-128"/>
                <a:ea typeface="HGP明朝B" pitchFamily="18" charset="-128"/>
              </a:rPr>
              <a:t>医療技術科学講座 </a:t>
            </a:r>
            <a:r>
              <a:rPr lang="zh-CN" altLang="en-US" sz="1400" dirty="0">
                <a:latin typeface="HGP明朝B" pitchFamily="18" charset="-128"/>
                <a:ea typeface="HGP明朝B" pitchFamily="18" charset="-128"/>
              </a:rPr>
              <a:t>医用画像学分野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　教授 </a:t>
            </a:r>
            <a:endParaRPr lang="en-US" altLang="ja-JP" sz="1400" dirty="0">
              <a:latin typeface="HGP明朝B" pitchFamily="18" charset="-128"/>
              <a:ea typeface="HGP明朝B" pitchFamily="18" charset="-128"/>
            </a:endParaRPr>
          </a:p>
          <a:p>
            <a:pPr algn="r"/>
            <a:r>
              <a:rPr lang="ja-JP" altLang="en-US" sz="1600" dirty="0">
                <a:latin typeface="HGP明朝B" pitchFamily="18" charset="-128"/>
                <a:ea typeface="HGP明朝B" pitchFamily="18" charset="-128"/>
              </a:rPr>
              <a:t>村上　龍次 </a:t>
            </a:r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先生</a:t>
            </a:r>
            <a:endParaRPr lang="ja-JP" altLang="ja-JP" sz="16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3020" y="4787301"/>
            <a:ext cx="6760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HGP明朝B" panose="02020800000000000000" pitchFamily="18" charset="-128"/>
                <a:ea typeface="HGP明朝B" panose="02020800000000000000" pitchFamily="18" charset="-128"/>
              </a:rPr>
              <a:t>『</a:t>
            </a:r>
            <a:r>
              <a:rPr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当院におけるアブストラル舌下錠の使用状況と今後の課題</a:t>
            </a:r>
            <a:r>
              <a:rPr lang="en-US" altLang="ja-JP" dirty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仮</a:t>
            </a:r>
            <a:r>
              <a:rPr lang="en-US" altLang="ja-JP" dirty="0">
                <a:latin typeface="HGP明朝B" panose="02020800000000000000" pitchFamily="18" charset="-128"/>
                <a:ea typeface="HGP明朝B" panose="02020800000000000000" pitchFamily="18" charset="-128"/>
              </a:rPr>
              <a:t>)』</a:t>
            </a:r>
            <a:endParaRPr lang="ja-JP" altLang="en-US" sz="20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72816" y="4194698"/>
            <a:ext cx="61154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座長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：宮崎大学医学部附属病院 放射線科 楠原 和朗 </a:t>
            </a:r>
            <a:r>
              <a:rPr lang="zh-CN" altLang="en-US" sz="1400" dirty="0">
                <a:latin typeface="HGP明朝B" pitchFamily="18" charset="-128"/>
                <a:ea typeface="HGP明朝B" pitchFamily="18" charset="-128"/>
              </a:rPr>
              <a:t>先生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268418" y="4108195"/>
            <a:ext cx="632434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316654" y="6293749"/>
            <a:ext cx="632434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1563" y="3196818"/>
            <a:ext cx="68545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明朝B" pitchFamily="18" charset="-128"/>
                <a:ea typeface="HGP明朝B" pitchFamily="18" charset="-128"/>
              </a:rPr>
              <a:t>開会の辞　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宮崎大学医学部 病態解析医学講座 放射線医学分野 教授 平井 俊範 </a:t>
            </a:r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先生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8D6034C-5919-478E-8330-D39169862B20}"/>
              </a:ext>
            </a:extLst>
          </p:cNvPr>
          <p:cNvSpPr/>
          <p:nvPr/>
        </p:nvSpPr>
        <p:spPr>
          <a:xfrm>
            <a:off x="471809" y="2421422"/>
            <a:ext cx="60828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明朝B" pitchFamily="18" charset="-128"/>
                <a:ea typeface="HGP明朝B" pitchFamily="18" charset="-128"/>
              </a:rPr>
              <a:t>情報提供　　「疼痛治療に関する最近の話題」</a:t>
            </a:r>
            <a:endParaRPr lang="en-US" altLang="ja-JP" sz="1600" dirty="0">
              <a:latin typeface="HGP明朝B" pitchFamily="18" charset="-128"/>
              <a:ea typeface="HGP明朝B" pitchFamily="18" charset="-128"/>
            </a:endParaRPr>
          </a:p>
          <a:p>
            <a:pPr algn="r"/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協和発酵キリン株式会社</a:t>
            </a:r>
            <a:endParaRPr lang="ja-JP" altLang="ja-JP" sz="12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E2169EE-F7CA-4BF1-B311-65D1FCD2E8F1}"/>
              </a:ext>
            </a:extLst>
          </p:cNvPr>
          <p:cNvSpPr/>
          <p:nvPr/>
        </p:nvSpPr>
        <p:spPr>
          <a:xfrm>
            <a:off x="538084" y="5259385"/>
            <a:ext cx="60708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医療法人同心会古賀総合病院 緩和ケアチーム 緩和ケア認定薬剤師</a:t>
            </a:r>
            <a:endParaRPr lang="en-US" altLang="ja-JP" sz="1400" dirty="0">
              <a:latin typeface="HGP明朝B" pitchFamily="18" charset="-128"/>
              <a:ea typeface="HGP明朝B" pitchFamily="18" charset="-128"/>
            </a:endParaRPr>
          </a:p>
          <a:p>
            <a:pPr algn="r"/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杉田 昌子 先生</a:t>
            </a:r>
            <a:endParaRPr lang="ja-JP" altLang="ja-JP" sz="1600" dirty="0">
              <a:latin typeface="HGP明朝B" pitchFamily="18" charset="-128"/>
              <a:ea typeface="HGP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84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158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HGP明朝B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塩野義製薬株式会社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Nara, Hiroshi(HCWJD)奈良 宏</dc:creator>
  <cp:lastModifiedBy>高橋由昌</cp:lastModifiedBy>
  <cp:revision>74</cp:revision>
  <cp:lastPrinted>2018-05-08T00:45:42Z</cp:lastPrinted>
  <dcterms:created xsi:type="dcterms:W3CDTF">2013-12-05T02:08:45Z</dcterms:created>
  <dcterms:modified xsi:type="dcterms:W3CDTF">2018-05-08T00:48:29Z</dcterms:modified>
</cp:coreProperties>
</file>