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"/>
  </p:notesMasterIdLst>
  <p:handoutMasterIdLst>
    <p:handoutMasterId r:id="rId5"/>
  </p:handoutMasterIdLst>
  <p:sldIdLst>
    <p:sldId id="259" r:id="rId2"/>
    <p:sldId id="258" r:id="rId3"/>
  </p:sldIdLst>
  <p:sldSz cx="10287000" cy="6858000" type="35mm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5">
          <p15:clr>
            <a:srgbClr val="A4A3A4"/>
          </p15:clr>
        </p15:guide>
        <p15:guide id="2" pos="32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FFFF66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2" autoAdjust="0"/>
    <p:restoredTop sz="85691" autoAdjust="0"/>
  </p:normalViewPr>
  <p:slideViewPr>
    <p:cSldViewPr showGuides="1">
      <p:cViewPr varScale="1">
        <p:scale>
          <a:sx n="93" d="100"/>
          <a:sy n="93" d="100"/>
        </p:scale>
        <p:origin x="366" y="84"/>
      </p:cViewPr>
      <p:guideLst>
        <p:guide orient="horz" pos="1525"/>
        <p:guide pos="32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253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253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FDE58F20-98A6-48EB-B29D-13B64A93BE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049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fld id="{8E6D206E-A032-4E0D-A5F4-0C3D5B4972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3973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5447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447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447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134BDD2-A999-4B6A-B401-D2A9CC92A4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34C28-16DF-4EE8-AAE2-1F17D54F41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441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C6E30-509E-451F-B3A1-CD3C245234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712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B3A98-FD48-4B0D-85F3-9B4CD63AC6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069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6FE2-D728-4915-885B-70D549CFEA0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170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F25F6-2D2B-4D60-BF9E-A9732D6511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673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BDCF5-4860-4D8F-9C6B-9C0E6292BE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912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229F-CF36-4862-8026-CF0189EC64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514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CF59F-FB2E-45B5-96C0-5C98E1ED8F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874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8FF04-C698-4AA2-840F-E09F92B016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268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CF825-11FE-4402-97B7-75DF863A76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829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77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477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477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F02AD9-46C5-4A29-A014-76D18625B3E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ＭＳ ゴシック" pitchFamily="49" charset="-128"/>
          <a:ea typeface="ＭＳ ゴシック" pitchFamily="49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ＭＳ ゴシック" pitchFamily="49" charset="-128"/>
          <a:ea typeface="ＭＳ ゴシック" pitchFamily="49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ＭＳ ゴシック" pitchFamily="49" charset="-128"/>
          <a:ea typeface="ＭＳ ゴシック" pitchFamily="49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ＭＳ ゴシック" pitchFamily="49" charset="-128"/>
          <a:ea typeface="ＭＳ ゴシック" pitchFamily="49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ＭＳ ゴシック" pitchFamily="49" charset="-128"/>
          <a:ea typeface="ＭＳ ゴシック" pitchFamily="49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ＭＳ ゴシック" pitchFamily="49" charset="-128"/>
          <a:ea typeface="ＭＳ ゴシック" pitchFamily="49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ＭＳ ゴシック" pitchFamily="49" charset="-128"/>
          <a:ea typeface="ＭＳ ゴシック" pitchFamily="49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ＭＳ ゴシック" pitchFamily="49" charset="-128"/>
          <a:ea typeface="ＭＳ ゴシック" pitchFamily="49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00275" y="1700808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dirty="0" smtClean="0">
                <a:latin typeface="+mj-ea"/>
                <a:ea typeface="+mj-ea"/>
              </a:rPr>
              <a:t>日本運動器科学会</a:t>
            </a:r>
            <a:endParaRPr lang="ja-JP" altLang="en-US" sz="3600" dirty="0">
              <a:latin typeface="+mj-ea"/>
              <a:ea typeface="+mj-ea"/>
            </a:endParaRPr>
          </a:p>
          <a:p>
            <a:pPr algn="ctr"/>
            <a:r>
              <a:rPr lang="ja-JP" altLang="en-US" sz="3600" dirty="0">
                <a:latin typeface="+mj-ea"/>
                <a:ea typeface="+mj-ea"/>
              </a:rPr>
              <a:t>筆頭発表者の</a:t>
            </a:r>
            <a:r>
              <a:rPr lang="en-US" sz="3600" dirty="0">
                <a:latin typeface="+mj-ea"/>
                <a:ea typeface="+mj-ea"/>
              </a:rPr>
              <a:t>COI</a:t>
            </a:r>
            <a:r>
              <a:rPr lang="ja-JP" altLang="en-US" sz="3600" dirty="0" smtClean="0">
                <a:latin typeface="+mj-ea"/>
                <a:ea typeface="+mj-ea"/>
              </a:rPr>
              <a:t>開示</a:t>
            </a:r>
            <a:endParaRPr lang="en-US" altLang="ja-JP" sz="3600" dirty="0" smtClean="0">
              <a:latin typeface="+mj-ea"/>
              <a:ea typeface="+mj-ea"/>
            </a:endParaRPr>
          </a:p>
          <a:p>
            <a:pPr algn="ctr"/>
            <a:endParaRPr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ja-JP" altLang="en-US" sz="2800" dirty="0" smtClean="0">
                <a:latin typeface="+mj-ea"/>
                <a:ea typeface="+mj-ea"/>
              </a:rPr>
              <a:t>筆頭発表者氏名：</a:t>
            </a:r>
            <a:r>
              <a:rPr lang="en-US" altLang="ja-JP" sz="3200" dirty="0" smtClean="0">
                <a:latin typeface="+mj-ea"/>
                <a:ea typeface="+mj-ea"/>
              </a:rPr>
              <a:t>○○</a:t>
            </a:r>
            <a:r>
              <a:rPr lang="ja-JP" altLang="en-US" sz="3200" dirty="0" smtClean="0">
                <a:latin typeface="+mj-ea"/>
                <a:ea typeface="+mj-ea"/>
              </a:rPr>
              <a:t>　</a:t>
            </a:r>
            <a:r>
              <a:rPr lang="en-US" altLang="ja-JP" sz="3200" dirty="0" smtClean="0">
                <a:latin typeface="+mj-ea"/>
                <a:ea typeface="+mj-ea"/>
              </a:rPr>
              <a:t>○○</a:t>
            </a:r>
          </a:p>
        </p:txBody>
      </p:sp>
      <p:sp>
        <p:nvSpPr>
          <p:cNvPr id="5" name="テキスト ボックス 5"/>
          <p:cNvSpPr txBox="1"/>
          <p:nvPr/>
        </p:nvSpPr>
        <p:spPr>
          <a:xfrm>
            <a:off x="246956" y="188640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>
                <a:latin typeface="+mj-ea"/>
                <a:ea typeface="+mj-ea"/>
              </a:rPr>
              <a:t>スライド例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8" name="テキスト ボックス 6"/>
          <p:cNvSpPr txBox="1"/>
          <p:nvPr/>
        </p:nvSpPr>
        <p:spPr>
          <a:xfrm>
            <a:off x="1599531" y="4540089"/>
            <a:ext cx="7720433" cy="1107996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latin typeface="+mj-ea"/>
                <a:ea typeface="+mj-ea"/>
              </a:rPr>
              <a:t>演題発表に関連し，開示すべき</a:t>
            </a:r>
            <a:r>
              <a:rPr lang="en-US" sz="2400" dirty="0" smtClean="0">
                <a:latin typeface="+mj-ea"/>
                <a:ea typeface="+mj-ea"/>
              </a:rPr>
              <a:t>COI</a:t>
            </a:r>
            <a:r>
              <a:rPr lang="ja-JP" altLang="en-US" sz="2400" dirty="0" smtClean="0">
                <a:latin typeface="+mj-ea"/>
                <a:ea typeface="+mj-ea"/>
              </a:rPr>
              <a:t>関係にある企業等はありません。</a:t>
            </a:r>
          </a:p>
          <a:p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95028" y="620688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latin typeface="+mj-ea"/>
                <a:ea typeface="+mj-ea"/>
              </a:rPr>
              <a:t>申告すべき</a:t>
            </a:r>
            <a:r>
              <a:rPr lang="en-US" altLang="ja-JP" sz="2000" dirty="0" smtClean="0">
                <a:latin typeface="+mj-ea"/>
                <a:ea typeface="+mj-ea"/>
              </a:rPr>
              <a:t>COI</a:t>
            </a:r>
            <a:r>
              <a:rPr lang="ja-JP" altLang="en-US" sz="2000" dirty="0" smtClean="0">
                <a:latin typeface="+mj-ea"/>
                <a:ea typeface="+mj-ea"/>
              </a:rPr>
              <a:t>状態がないとき。</a:t>
            </a:r>
          </a:p>
          <a:p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3797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00275" y="1700808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dirty="0" smtClean="0">
                <a:latin typeface="+mj-ea"/>
                <a:ea typeface="+mj-ea"/>
              </a:rPr>
              <a:t>日本運動器科学会</a:t>
            </a:r>
            <a:endParaRPr lang="ja-JP" altLang="en-US" sz="3600" dirty="0">
              <a:latin typeface="+mj-ea"/>
              <a:ea typeface="+mj-ea"/>
            </a:endParaRPr>
          </a:p>
          <a:p>
            <a:pPr algn="ctr"/>
            <a:r>
              <a:rPr lang="ja-JP" altLang="en-US" sz="3600" dirty="0">
                <a:latin typeface="+mj-ea"/>
                <a:ea typeface="+mj-ea"/>
              </a:rPr>
              <a:t>筆頭発表者の</a:t>
            </a:r>
            <a:r>
              <a:rPr lang="en-US" sz="3600" dirty="0">
                <a:latin typeface="+mj-ea"/>
                <a:ea typeface="+mj-ea"/>
              </a:rPr>
              <a:t>COI</a:t>
            </a:r>
            <a:r>
              <a:rPr lang="ja-JP" altLang="en-US" sz="3600" dirty="0" smtClean="0">
                <a:latin typeface="+mj-ea"/>
                <a:ea typeface="+mj-ea"/>
              </a:rPr>
              <a:t>開示</a:t>
            </a:r>
            <a:endParaRPr lang="en-US" altLang="ja-JP" sz="3600" dirty="0" smtClean="0">
              <a:latin typeface="+mj-ea"/>
              <a:ea typeface="+mj-ea"/>
            </a:endParaRPr>
          </a:p>
          <a:p>
            <a:pPr algn="ctr"/>
            <a:endParaRPr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ja-JP" altLang="en-US" sz="2800" dirty="0" smtClean="0">
                <a:latin typeface="+mj-ea"/>
                <a:ea typeface="+mj-ea"/>
              </a:rPr>
              <a:t>筆頭発表者氏名：</a:t>
            </a:r>
            <a:r>
              <a:rPr lang="en-US" altLang="ja-JP" sz="3200" dirty="0" smtClean="0">
                <a:latin typeface="+mj-ea"/>
                <a:ea typeface="+mj-ea"/>
              </a:rPr>
              <a:t>○○</a:t>
            </a:r>
            <a:r>
              <a:rPr lang="ja-JP" altLang="en-US" sz="3200" dirty="0" smtClean="0">
                <a:latin typeface="+mj-ea"/>
                <a:ea typeface="+mj-ea"/>
              </a:rPr>
              <a:t>　</a:t>
            </a:r>
            <a:r>
              <a:rPr lang="en-US" altLang="ja-JP" sz="3200" dirty="0" smtClean="0">
                <a:latin typeface="+mj-ea"/>
                <a:ea typeface="+mj-ea"/>
              </a:rPr>
              <a:t>○○</a:t>
            </a:r>
          </a:p>
        </p:txBody>
      </p:sp>
      <p:sp>
        <p:nvSpPr>
          <p:cNvPr id="5" name="テキスト ボックス 5"/>
          <p:cNvSpPr txBox="1"/>
          <p:nvPr/>
        </p:nvSpPr>
        <p:spPr>
          <a:xfrm>
            <a:off x="246956" y="188640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>
                <a:latin typeface="+mj-ea"/>
                <a:ea typeface="+mj-ea"/>
              </a:rPr>
              <a:t>スライド例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6" name="テキスト ボックス 6"/>
          <p:cNvSpPr txBox="1"/>
          <p:nvPr/>
        </p:nvSpPr>
        <p:spPr>
          <a:xfrm>
            <a:off x="1800275" y="3960945"/>
            <a:ext cx="6960676" cy="16019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+mj-ea"/>
                <a:ea typeface="+mj-ea"/>
              </a:rPr>
              <a:t>演題発表に関連し，開示すべき</a:t>
            </a:r>
            <a:r>
              <a:rPr lang="en-US" dirty="0" smtClean="0">
                <a:latin typeface="+mj-ea"/>
                <a:ea typeface="+mj-ea"/>
              </a:rPr>
              <a:t>COI</a:t>
            </a:r>
            <a:r>
              <a:rPr lang="ja-JP" altLang="en-US" dirty="0" smtClean="0">
                <a:latin typeface="+mj-ea"/>
                <a:ea typeface="+mj-ea"/>
              </a:rPr>
              <a:t>関係にある企業等として</a:t>
            </a:r>
            <a:r>
              <a:rPr lang="en-US" altLang="en-US" dirty="0" smtClean="0">
                <a:latin typeface="+mj-ea"/>
                <a:ea typeface="+mj-ea"/>
              </a:rPr>
              <a:t>、</a:t>
            </a:r>
            <a:endParaRPr lang="ja-JP" altLang="en-US" dirty="0" smtClean="0">
              <a:latin typeface="+mj-ea"/>
              <a:ea typeface="+mj-ea"/>
            </a:endParaRPr>
          </a:p>
          <a:p>
            <a:pPr>
              <a:lnSpc>
                <a:spcPct val="70000"/>
              </a:lnSpc>
            </a:pPr>
            <a:r>
              <a:rPr lang="ja-JP" altLang="en-US" dirty="0" smtClean="0">
                <a:latin typeface="+mj-ea"/>
                <a:ea typeface="+mj-ea"/>
                <a:cs typeface="ＭＳ Ｐゴシック" pitchFamily="1" charset="-128"/>
              </a:rPr>
              <a:t> </a:t>
            </a:r>
            <a:endParaRPr lang="en-US" altLang="ja-JP" dirty="0" smtClean="0">
              <a:latin typeface="+mj-ea"/>
              <a:ea typeface="+mj-ea"/>
              <a:cs typeface="ＭＳ Ｐゴシック" pitchFamily="1" charset="-128"/>
            </a:endParaRPr>
          </a:p>
          <a:p>
            <a:r>
              <a:rPr lang="ja-JP" altLang="en-US" dirty="0">
                <a:latin typeface="+mj-ea"/>
                <a:ea typeface="+mj-ea"/>
              </a:rPr>
              <a:t>受託研究・共同研究費</a:t>
            </a:r>
            <a:r>
              <a:rPr lang="ja-JP" altLang="en-US" dirty="0" smtClean="0">
                <a:latin typeface="+mj-ea"/>
                <a:ea typeface="+mj-ea"/>
              </a:rPr>
              <a:t>：</a:t>
            </a:r>
            <a:r>
              <a:rPr lang="en-US" altLang="ja-JP" dirty="0" smtClean="0">
                <a:latin typeface="+mj-ea"/>
                <a:ea typeface="+mj-ea"/>
              </a:rPr>
              <a:t>	○○</a:t>
            </a:r>
            <a:r>
              <a:rPr lang="ja-JP" altLang="en-US" dirty="0">
                <a:latin typeface="+mj-ea"/>
                <a:ea typeface="+mj-ea"/>
              </a:rPr>
              <a:t>製薬</a:t>
            </a:r>
          </a:p>
          <a:p>
            <a:r>
              <a:rPr lang="ja-JP" altLang="en-US" dirty="0">
                <a:latin typeface="+mj-ea"/>
                <a:ea typeface="+mj-ea"/>
              </a:rPr>
              <a:t>奨学寄附金：</a:t>
            </a:r>
            <a:r>
              <a:rPr lang="en-US" dirty="0" smtClean="0">
                <a:latin typeface="+mj-ea"/>
                <a:ea typeface="+mj-ea"/>
              </a:rPr>
              <a:t>	</a:t>
            </a:r>
            <a:r>
              <a:rPr lang="ja-JP" altLang="en-US" dirty="0" smtClean="0">
                <a:latin typeface="+mj-ea"/>
                <a:ea typeface="+mj-ea"/>
              </a:rPr>
              <a:t>　　　</a:t>
            </a:r>
            <a:r>
              <a:rPr lang="en-US" altLang="ja-JP" dirty="0" smtClean="0">
                <a:latin typeface="+mj-ea"/>
                <a:ea typeface="+mj-ea"/>
              </a:rPr>
              <a:t>	○○</a:t>
            </a:r>
            <a:r>
              <a:rPr lang="ja-JP" altLang="en-US" dirty="0">
                <a:latin typeface="+mj-ea"/>
                <a:ea typeface="+mj-ea"/>
              </a:rPr>
              <a:t>製薬</a:t>
            </a:r>
          </a:p>
          <a:p>
            <a:r>
              <a:rPr lang="ja-JP" altLang="en-US" dirty="0">
                <a:latin typeface="+mj-ea"/>
                <a:ea typeface="+mj-ea"/>
              </a:rPr>
              <a:t>寄附講座所属</a:t>
            </a:r>
            <a:r>
              <a:rPr lang="ja-JP" altLang="en-US" dirty="0" smtClean="0">
                <a:latin typeface="+mj-ea"/>
                <a:ea typeface="+mj-ea"/>
              </a:rPr>
              <a:t>：　　　</a:t>
            </a:r>
            <a:r>
              <a:rPr lang="en-US" altLang="ja-JP" dirty="0">
                <a:latin typeface="+mj-ea"/>
                <a:ea typeface="+mj-ea"/>
              </a:rPr>
              <a:t>	</a:t>
            </a:r>
            <a:r>
              <a:rPr lang="ja-JP" altLang="en-US" dirty="0" smtClean="0">
                <a:latin typeface="+mj-ea"/>
                <a:ea typeface="+mj-ea"/>
              </a:rPr>
              <a:t>あり</a:t>
            </a:r>
            <a:r>
              <a:rPr lang="ja-JP" altLang="en-US" dirty="0">
                <a:latin typeface="+mj-ea"/>
                <a:ea typeface="+mj-ea"/>
              </a:rPr>
              <a:t>（</a:t>
            </a:r>
            <a:r>
              <a:rPr lang="en-US" altLang="ja-JP" dirty="0">
                <a:latin typeface="+mj-ea"/>
                <a:ea typeface="+mj-ea"/>
              </a:rPr>
              <a:t>○○</a:t>
            </a:r>
            <a:r>
              <a:rPr lang="ja-JP" altLang="en-US" dirty="0">
                <a:latin typeface="+mj-ea"/>
                <a:ea typeface="+mj-ea"/>
              </a:rPr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7" name="テキスト ボックス 7"/>
          <p:cNvSpPr txBox="1"/>
          <p:nvPr/>
        </p:nvSpPr>
        <p:spPr>
          <a:xfrm>
            <a:off x="648441" y="723647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latin typeface="+mj-ea"/>
                <a:ea typeface="+mj-ea"/>
              </a:rPr>
              <a:t>申告すべき</a:t>
            </a:r>
            <a:r>
              <a:rPr lang="en-US" altLang="ja-JP" sz="2000" dirty="0" smtClean="0">
                <a:latin typeface="+mj-ea"/>
                <a:ea typeface="+mj-ea"/>
              </a:rPr>
              <a:t>COI</a:t>
            </a:r>
            <a:r>
              <a:rPr lang="ja-JP" altLang="en-US" sz="2000" dirty="0" smtClean="0">
                <a:latin typeface="+mj-ea"/>
                <a:ea typeface="+mj-ea"/>
              </a:rPr>
              <a:t>状態があるとき。</a:t>
            </a:r>
          </a:p>
          <a:p>
            <a:endParaRPr kumimoji="1" lang="ja-JP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標準デザイン">
  <a:themeElements>
    <a:clrScheme name="5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1">
      <a:majorFont>
        <a:latin typeface="Times New Roman"/>
        <a:ea typeface="ＭＳ ゴシック"/>
        <a:cs typeface=""/>
      </a:majorFont>
      <a:minorFont>
        <a:latin typeface="Times New Roman"/>
        <a:ea typeface="ＭＳ 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ゴシック" pitchFamily="49" charset="-128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ゴシック" pitchFamily="49" charset="-128"/>
            <a:ea typeface="ＭＳ ゴシック" pitchFamily="49" charset="-128"/>
          </a:defRPr>
        </a:defPPr>
      </a:lstStyle>
    </a:lnDef>
  </a:objectDefaults>
  <a:extraClrSchemeLst>
    <a:extraClrScheme>
      <a:clrScheme name="5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4247</TotalTime>
  <Words>89</Words>
  <Application>Microsoft Office PowerPoint</Application>
  <PresentationFormat>35mm スライド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Ｐ明朝</vt:lpstr>
      <vt:lpstr>ＭＳ ゴシック</vt:lpstr>
      <vt:lpstr>Arial</vt:lpstr>
      <vt:lpstr>Times New Roman</vt:lpstr>
      <vt:lpstr>5_標準デザイン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帖佐悦男</dc:creator>
  <cp:lastModifiedBy>seikeigeka4</cp:lastModifiedBy>
  <cp:revision>88</cp:revision>
  <dcterms:created xsi:type="dcterms:W3CDTF">2004-07-04T13:01:01Z</dcterms:created>
  <dcterms:modified xsi:type="dcterms:W3CDTF">2015-06-26T07:08:58Z</dcterms:modified>
</cp:coreProperties>
</file>